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77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1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95C2E3-8FD2-4F9C-94B5-C341BD0E4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21FE1-D957-4D25-B9A7-3A1D4474D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706E69-27FD-472A-BC23-9251BCEF0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8E64B-7114-45B2-9B25-A415D3272C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EAB06-5FC0-410A-8DF2-5E450E309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9BEB40-9D1E-4BBC-8BCD-AF4001CFC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6A502-2660-4A27-9D98-D0C54C000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825998-1E9F-420A-8C47-4098F9737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7230E0-2BB7-4EBB-83F4-6AD0FDC8D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C0AA0-8E0D-4201-B252-309C2FCA2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37611-AE16-4395-A516-DDC76DC46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765" r:id="rId2"/>
    <p:sldLayoutId id="2147511766" r:id="rId3"/>
    <p:sldLayoutId id="2147511767" r:id="rId4"/>
    <p:sldLayoutId id="2147511768" r:id="rId5"/>
    <p:sldLayoutId id="2147511769" r:id="rId6"/>
    <p:sldLayoutId id="2147511770" r:id="rId7"/>
    <p:sldLayoutId id="2147511771" r:id="rId8"/>
    <p:sldLayoutId id="2147511772" r:id="rId9"/>
    <p:sldLayoutId id="2147511773" r:id="rId10"/>
    <p:sldLayoutId id="214751177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tags" Target="../tags/tag149.xml" /><Relationship Id="rId25" Type="http://schemas.openxmlformats.org/officeDocument/2006/relationships/tags" Target="../tags/tag150.xml" /><Relationship Id="rId26" Type="http://schemas.openxmlformats.org/officeDocument/2006/relationships/tags" Target="../tags/tag151.xml" /><Relationship Id="rId27" Type="http://schemas.openxmlformats.org/officeDocument/2006/relationships/tags" Target="../tags/tag152.xml" /><Relationship Id="rId28" Type="http://schemas.openxmlformats.org/officeDocument/2006/relationships/tags" Target="../tags/tag153.xml" /><Relationship Id="rId29" Type="http://schemas.openxmlformats.org/officeDocument/2006/relationships/tags" Target="../tags/tag154.xml" /><Relationship Id="rId3" Type="http://schemas.openxmlformats.org/officeDocument/2006/relationships/tags" Target="../tags/tag128.xml" /><Relationship Id="rId30" Type="http://schemas.openxmlformats.org/officeDocument/2006/relationships/tags" Target="../tags/tag155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2" Type="http://schemas.openxmlformats.org/officeDocument/2006/relationships/tags" Target="../tags/tag182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40200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    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小学生的创造力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204970" y="82994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212590" y="83693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281170" y="91376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363845" y="82994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474845" y="194183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82465" y="194881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551045" y="202565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633720" y="194183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小学生创造力的表现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204970" y="527748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212590" y="528447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281170" y="536130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363845" y="527748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创造力对小学生未来的影响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634865" y="305371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6"/>
          <p:cNvSpPr/>
          <p:nvPr>
            <p:custDataLst>
              <p:tags r:id="rId20"/>
            </p:custDataLst>
          </p:nvPr>
        </p:nvSpPr>
        <p:spPr>
          <a:xfrm>
            <a:off x="4642485" y="306070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711065" y="313753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793740" y="3053715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小学生创造力的重要性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474845" y="416560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87"/>
          <p:cNvSpPr/>
          <p:nvPr>
            <p:custDataLst>
              <p:tags r:id="rId24"/>
            </p:custDataLst>
          </p:nvPr>
        </p:nvSpPr>
        <p:spPr>
          <a:xfrm>
            <a:off x="4482465" y="417258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551045" y="424942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633720" y="4165600"/>
            <a:ext cx="4203065" cy="7327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如何培养小学生的创造力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小学生创造力的表现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想象力丰富</a:t>
            </a:r>
            <a:endParaRPr lang="zh-CN" altLang="en-US"/>
          </a:p>
        </p:txBody>
      </p:sp>
      <p:sp>
        <p:nvSpPr>
          <p:cNvPr id="104909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2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2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善于观察：能够发现生活中的细节和变化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动手能力强：能够将想法转化为实际行动创造出新的作品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创新意识：敢于尝试新事物勇于挑战传统观念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思维活跃：能够从不同角度思考问题提出新颖的想法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好奇心强</a:t>
            </a:r>
            <a:endParaRPr lang="zh-CN" altLang="en-US"/>
          </a:p>
        </p:txBody>
      </p:sp>
      <p:sp>
        <p:nvSpPr>
          <p:cNvPr id="1049188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善于思考能够从多角度思考问题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8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勇于尝试不怕失败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4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善于发现问题提出问题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0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喜欢探索新事物对新事物充满好奇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善于探索新事物</a:t>
            </a:r>
            <a:endParaRPr lang="zh-CN" altLang="en-US"/>
          </a:p>
        </p:txBody>
      </p:sp>
      <p:sp>
        <p:nvSpPr>
          <p:cNvPr id="10492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喜欢尝试新事物对新事物充满好奇心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善于发现问题提出问题并尝试解决问题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喜欢动手操作进行实验和实践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善于思考能够从不同角度思考问题提出创新性的解决方案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创造性思维活跃</a:t>
            </a:r>
            <a:endParaRPr lang="zh-CN" altLang="en-US"/>
          </a:p>
        </p:txBody>
      </p:sp>
      <p:sp>
        <p:nvSpPr>
          <p:cNvPr id="104933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善于观察：对周围事物有敏锐的观察力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善于想象：能够想象出各种新奇有趣的事物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善于创新：能够提出新颖独特的想法和解决问题的方法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善于表达：能够将自己的想法和创意表达出来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4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小学生创造力的重要性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促进个人发展</a:t>
            </a:r>
            <a:endParaRPr lang="zh-CN" altLang="en-US"/>
          </a:p>
        </p:txBody>
      </p:sp>
      <p:sp>
        <p:nvSpPr>
          <p:cNvPr id="10494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提高解决问题的能力：创造力有助于小学生更好地解决问题提高解决问题的能力。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培养自信心：创造力的培养有助于小学生建立自信心更好地面对未来的挑战。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激发潜能：激发小学生的创造力有助于他们更好地发挥自己的潜能。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培养创新思维：创造力是创新思维的基础有助于小学生培养创新思维。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提高解决问题的能力</a:t>
            </a:r>
            <a:endParaRPr lang="zh-CN" altLang="en-US"/>
          </a:p>
        </p:txBody>
      </p:sp>
      <p:sp>
        <p:nvSpPr>
          <p:cNvPr id="10495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培养独立思考能力：提高小学生解决问题的能力培养独立思考能力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激发创新思维：激发小学生的创新思维提高解决问题的能力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培养解决问题的能力：通过实践和探索培养小学生解决问题的能力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提高解决问题的能力：通过实践和探索提高小学生解决问题的能力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激发创新精神</a:t>
            </a:r>
            <a:endParaRPr lang="zh-CN" altLang="en-US"/>
          </a:p>
        </p:txBody>
      </p:sp>
      <p:sp>
        <p:nvSpPr>
          <p:cNvPr id="104962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培养独立思考能力：鼓励学生独立思考培养创新思维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激发好奇心：激发学生的好奇心鼓励他们探索未知领域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培养创新意识：鼓励学生勇于尝试不怕失败培养创新意识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提高解决问题的能力：通过实践和探索提高学生解决问题的能力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https://d.book118.com/305140200323011102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3"/>
  <p:tag name="KSO_WM_UNIT_INDEX" val="1_3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1"/>
  <p:tag name="KSO_WM_UNIT_INDEX" val="1_4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3"/>
  <p:tag name="KSO_WM_UNIT_INDEX" val="1_4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9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Wingdings</vt:lpstr>
      <vt:lpstr>Calibri Light</vt:lpstr>
      <vt:lpstr>Office Theme</vt:lpstr>
      <vt:lpstr>小学生的创造力</vt:lpstr>
      <vt:lpstr>目录</vt:lpstr>
      <vt:lpstr>单击添加章节标题</vt:lpstr>
      <vt:lpstr>小学生创造力的表现</vt:lpstr>
      <vt:lpstr>想象力丰富</vt:lpstr>
      <vt:lpstr>好奇心强</vt:lpstr>
      <vt:lpstr>善于探索新事物</vt:lpstr>
      <vt:lpstr>创造性思维活跃</vt:lpstr>
      <vt:lpstr>小学生创造力的重要性</vt:lpstr>
      <vt:lpstr>促进个人发展</vt:lpstr>
      <vt:lpstr>提高解决问题的能力</vt:lpstr>
      <vt:lpstr>激发创新精神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2024-09-11T22:58:10.667</cp:lastPrinted>
  <dcterms:created xsi:type="dcterms:W3CDTF">2024-09-11T14:58:10Z</dcterms:created>
  <dcterms:modified xsi:type="dcterms:W3CDTF">2024-09-11T14:58:12Z</dcterms:modified>
</cp:coreProperties>
</file>