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FBD69-A12E-4BCB-9B63-087857BA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6D83D-F37C-44CD-B553-96590DB2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22BC9-EF7C-44E8-AA91-BF233069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7794B-B7E9-4708-8405-139CE7C0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B090F-9337-4910-ADBB-D09998FE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27A28-6280-44B1-92F4-59C10A22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12180-0599-41BA-93E5-C4A6175B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6BF3B-7CD2-477D-9480-ABF4B86D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3ECC9-B1B7-43E0-A10A-3DBDBEBD0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A4E86-6F08-4BE7-881C-92741B826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0E03B-D442-451F-A811-B5D7F986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411132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教师工作职责的职业道路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教师职业能力培养与提升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教师的主要职责是向学生传授各种学科的知识和技能，帮助他们掌握必要的学习能力。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传授知识和技能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塑造品德和价值观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教师不仅传授知识，还通过言传身教，培养学生的品德和价值观，引导他们形成健全的人格。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教师需根据学生的不同特点和需求，采用多样化的教学方式和手段，以提高教学效果。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教师是培养社会人才的关键力量，对于推动社会进步和发展具有重要作用。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1602827" y="1536628"/>
            <a:ext cx="1898907" cy="1898908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社会发展的基石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教师承担着将人类文化遗产和科学知识传承给下一代的责任，是知识传承的桥梁和纽带。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知识传承的桥梁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教师对学生的成长和发展具有深远的影响，是学生成长道路上的引路人和指导者。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学生成长的引路人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古代教师的起源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教师职业历史悠久，可以追溯到古代。在东西方文明中，都有关于教师的记载，如中国的孔子和古希腊的苏格拉底等。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现代教育的兴起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随着现代教育的兴起，教师职业逐渐专业化，出现了专门的师范教育和教师资格认证制度。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当代教师的挑战与机遇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当代教师面临着许多挑战，如教育技术的快速发展、学生需求的多样化等，但同时也迎来了更多的发展机遇，如在线教育、国际合作等。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根据教学大纲和学生实际情况，制定详细的教学计划，包括教学目标、教学内容、教学方法和评估方式等。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认真备课，准备充足的教学资源和材料，采用多种教学方法和手段，确保课堂教学质量。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备课与授课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合理布置作业，及时批改并反馈学生作业情况，帮助学生巩固所学知识。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布置与批改作业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为学生提供课外辅导和答疑，解决学生在学习过程中遇到的问题。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辅导与答疑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维护课堂纪律，确保学生遵守校规校纪，营造良好的学习氛围。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学生纪律管理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关注学生心理健康，提供必要的心理辅导和支持，帮助学生解决心理困扰。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与学生家长保持密切联系，及时反馈学生在校表现和学习情况，共同促进学生的成长。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课题申报与成果产出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积极申报各类课题和项目，认真开展研究工作，争取取得高水平的学术成果。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参加学术会议和研讨会，与同行专家进行交流与合作，提高学术影响力和知名度。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积极参与学术研究和交流活动，关注学科前沿动态，提升学术素养和研究能力。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科研与学术职责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利用自身专业知识和能力，为社会提供相关的服务和咨询，履行社会责任和义务。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参与学校公共事务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积极参与学校的公共事务和管理工作，为学校的发展贡献自己的力量。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传承文化与价值观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作为教师，有责任传承和弘扬社会主流文化和价值观，引导学生树立正确的世界观、人生观和价值观。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学校服务与社会职责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新手教师需要熟悉学校的教学环境、规章制度和教学要求。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适应教学环境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通过观摩、实践等方式，学习并掌握基本的教学技能和方法。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掌握教学技能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逐步承担起班级管理和学生辅导的责任，与学生建立良好的师生关系。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班级管理与辅导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新手教师阶段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参与教研活动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积极参与学校的教研活动，与同事分享教学经验，共同提高教学效果。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通过反思教学实践、参加培训等方式，不断提高自己的教学水平。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拓展教学领域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根据学校需要和自身兴趣，拓展教学领域，如跨学科教学、课外辅导等。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熟练教师阶段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成为学科带头人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在某一学科领域有深入的研究和丰富的教学经验，成为学校的学科带头人。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指导青年教师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承担指导青年教师的责任，帮助他们提高教学水平，促进教师队伍的整体发展。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开展教育研究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结合教学实践，开展教育研究，探索教育规律，提出改进教学的策略和方法。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专家教师阶段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https://d.book118.com/305141113223011043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2024-09-05T13:23:54.412</cp:lastPrinted>
  <dcterms:created xsi:type="dcterms:W3CDTF">2024-09-05T05:23:54Z</dcterms:created>
  <dcterms:modified xsi:type="dcterms:W3CDTF">2024-09-05T05:23:56Z</dcterms:modified>
</cp:coreProperties>
</file>