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62A050-FAA4-4EBC-BEC2-C46B51382E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490EB6-493B-4E76-A63C-8AF81DEC32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3ADD18-9105-44FC-8F94-BD74C1C4D8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94C99F2-6A7F-4601-9AE9-DA59C8238A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B446D36-FD87-44AE-A125-CF4C12B0B9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86B5746-C59F-4385-BA01-452A2915DA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1203355-5DCA-415A-9FC6-271C4ECF92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96364B-B2C8-46F6-9116-7D1735897B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B5B6E9-B9AE-4B13-B74A-A72D52CB6B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840502-7EC4-43BE-9406-B4C37341C2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124A53-FBAF-40F6-906A-213080DE02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5143220012011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128185" y="966907"/>
            <a:ext cx="7248525" cy="1657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探讨宿舍管理行业与学校安全设施的共建路径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00086" y="4308288"/>
            <a:ext cx="3867150" cy="4953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900086" y="5113460"/>
            <a:ext cx="42672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2023-12-26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238974" y="1001061"/>
            <a:ext cx="1851660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238974" y="1860445"/>
            <a:ext cx="3256160" cy="572922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175388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宿舍管理行业现状与挑战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学校安全设施现状及需求分析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共建路径一：制定统一的管理规范与标准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共建路径二：加强宿舍管理人员的培训与教育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238974" y="1001061"/>
            <a:ext cx="1851660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238974" y="1860445"/>
            <a:ext cx="3256160" cy="572922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175388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共建路径三：推进宿舍管理行业的智能化发展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共建路径四：加强学校、家庭和社会的协同合作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宿舍管理行业现状与挑战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服务内容与模式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宿舍管理行业服务内容日益丰富，包括安全管理、卫生管理、设施维护等方面，服务模式也逐渐向专业化、精细化发展。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技术应用与创新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随着科技的发展，宿舍管理行业不断引入新技术，如智能门禁、人脸识别等，提高管理效率和学生居住体验。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行业规模与增长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宿舍管理行业近年来发展迅速，市场规模不断扩大，增长率持续上升。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行业现状及发展趋势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宿舍安全问题一直是重中之重，包括防火、防盗、防意外等方面，需要不断加强管理和监管。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安全问题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如何平衡学生自治和宿舍管理之间的关系，既保障学生的自由和权益，又确保宿舍秩序和安全，是宿舍管理行业面临的一大挑战。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学生自治与管理的平衡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随着学生需求的多样化，如何提供个性化、高品质的服务，满足学生的不同需求，是宿舍管理行业需要解决的问题。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服务质量提升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面临的主要挑战与问题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宿舍是学生生活的重要场所，宿舍管理的首要任务是保障学生的生命财产安全。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保障学生安全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542" r="165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营造良好生活环境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培养学生自律意识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125" r="161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通过规范的宿舍管理，可以营造整洁、舒适、和谐的宿舍环境，有利于学生的身心健康和学习成长。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宿舍管理不仅是对学生行为的约束和管理，更是对学生自律意识和自我管理能力的培养过程。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宿舍管理行业的重要性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学校安全设施现状及需求分析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部分学校安全设施陈旧，缺乏必要的更新和维护，无法满足现代安全管理需求。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安全设施不足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833" r="16833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学校监控系统存在盲区，无法实现全方位、无死角的监控，给安全管理带来隐患。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监控系统不完善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部分学校消防设施配置不足，或者设备老化，无法在紧急情况下发挥应有作用。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消防设施不健全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学校安全设施现状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学生需要学校提供安全的住宿和学习环境，避免发生意外事故和暴力事件。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6875" r="68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3042" r="13042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4042" r="14042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人身安全需求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学生需要学校加强宿舍和教室的防盗措施，确保个人财物安全。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财产安全需求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学生需要学校提供心理咨询和辅导服务，帮助他们解决情感和心理问题。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心理健康需求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学生安全需求分析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t="5556" b="5556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安全设施是宿舍管理的基础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完善的安全设施可以为宿舍管理提供有力保障，降低安全事故发生的概率。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宿舍管理是安全设施的补充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宿舍管理人员通过日常巡查、安全教育等方式，可以弥补安全设施的不足，提高学生安全意识。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二者相互促进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良好的宿舍管理可以延长安全设施的使用寿命，减少维修和更换成本；同时，完善的安全设施也可以减轻宿舍管理人员的工作压力，提高工作效率。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学校安全设施与宿舍管理的关系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共建路径一：制定统一的管理规范与标准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792" r="167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建立宿舍管理培训机制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对宿舍管理人员进行定期培训，提高其管理水平和应对突发事件的能力。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明确宿舍管理职责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规定宿舍管理人员的职责范围，包括安全监管、卫生管理、学生行为管理等方面，确保各项工作有章可循。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规范宿舍管理流程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制定宿舍入住、退宿、物品管理、安全检查等流程，确保宿舍管理工作的有序进行。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制定宿舍管理行业规范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定期更新安全设施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确保学校安全设施处于良好状态，及时更新老化或损坏的设备，提高安全防范能力。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强化安全设施维护管理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建立安全设施维护管理制度，定期对安全设施进行检查和维护，确保其正常运行。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制定安全设施配置标准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根据学校规模和学生人数，制定合理的安全设施配置标准，包括消防设施、监控设备、报警系统等。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1972" r="11972"/>
          <a:stretch>
            <a:fillRect/>
          </a:stretch>
        </p:blipFill>
        <p:spPr>
          <a:xfrm>
            <a:off x="641457" y="1883900"/>
            <a:ext cx="3722788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完善学校安全设施标准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通过宣传册、公告栏、安全教育课程等多种形式，向学生和教职工宣传宿舍管理和学校安全设施的重要性，提高其安全意识。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加强宣传教育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加强对宿舍管理和学校安全设施执行情况的监督检查，对违反规范与标准的行为进行严肃处理，确保各项规定得到有效执行。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严格执行规范与标准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建立宿舍管理和学校安全设施管理的奖惩机制，对表现优秀的个人和集体进行表彰和奖励，对违反规定的行为进行惩罚和纠正。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建立奖惩机制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750" r="17750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加强规范与标准的宣传和执行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https://d.book118.com/305143220012011034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96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2024-08-29T10:11:27.808</cp:lastPrinted>
  <dcterms:created xsi:type="dcterms:W3CDTF">2024-08-29T02:11:27Z</dcterms:created>
  <dcterms:modified xsi:type="dcterms:W3CDTF">2024-08-29T02:11:29Z</dcterms:modified>
</cp:coreProperties>
</file>