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62C9E-2B42-4155-BB59-8FD274C78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49A16-CC55-478B-879F-86C410539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B71E5-3DE6-48A6-9653-12B25C504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35FA9-8BE1-469E-8519-0D5586F84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1CF8E7-68EB-459B-95B9-296FF1B44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4937D6-D4F3-4949-A632-A101C2BA5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084931-16BD-4855-9D1E-A6BE48BCE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0CEEA-DB93-4976-8DE6-D81696E07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5A1535-B751-4A0B-A2C8-3EF60E144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129DB-32A7-4695-BBAB-DFFA65249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D0350-0C3E-4C94-A8A8-6902FA95E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14411404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境外证件知识培训教材\n## 1.境外证件概述及重要性\n### 1.1境外证件的定义与类型\n### 1.2境外证件的重要性及作用\n### 1.3境外证件的适用范围及对象\n## 2.境外证件办理流程及注意事项\n### 2.1境外证件办理的基本流程\n### 2.2境外证件办理的注意事项\n### 2.3境外证件办理的常见问题与解决方法\n## 3.境外证件的识别与真伪鉴定\n### 3.1境外证件的识别方法\n### 3.2境外证件的真伪鉴定技巧\n### 3.3境外证件的防伪技术与措施\n## 4.境外证件的有效期与延期办理\n### 4.1境外证件的有效期及计算方法\n### 4.2境外证件的延期办理流程与注意事项\n### 4.3境外证件的过期处理与重新办理\n## 5.境外证件的补办与注销\n### 5.1境外证件的补办流程与注意事项\n### 5.2境外证件的注销条件与程序\n### 5.3境外证件的挂失与公告\n## 6.境外证件在实际生活中的应用\n### 6.1境外证件在出境入境中的应用\n### 6.2境外证件在国际交流与合作中的应用\n### 6.3境外证件在留学、就业与定居中的应用\n## 7.境外证件知识普及与推广\n### 7.1境外证件知识的普及途径与方法\n### 7.2境外证件知识推广的重要性与意义\n### 7.3境外证件知识普及的实践案例与成果展示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境外证件知识培训教材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境外证件概述及重要性</a:t>
            </a:r>
            <a:endParaRPr/>
          </a:p>
        </p:txBody>
      </p:sp>
      <p:sp>
        <p:nvSpPr>
          <p:cNvPr id="12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境外证件的定义与类型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境外证件的定义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证明个人身份和资格的官方文件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由境外政府机构颁发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用于出入境、留学、就业等多种场合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境外证件的类型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护照：证明国籍和身份的证件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签证：允许持有人进入特定国家的许可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驾照：证明持有人具备驾驶能力的证书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学历证书：证明持有人学历的证书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境外证件的重要性</a:t>
                </a:r>
                <a:endParaRPr/>
              </a:p>
            </p:txBody>
          </p:sp>
          <p:sp>
            <p:nvSpPr>
              <p:cNvPr id="2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证明个人身份和资格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便利出入境和国际交流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提高个人竞争力和职业发展</a:t>
                </a:r>
                <a:endParaRPr/>
              </a:p>
            </p:txBody>
          </p:sp>
          <p:sp>
            <p:nvSpPr>
              <p:cNvPr id="2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境外证件的作用</a:t>
                </a:r>
                <a:endParaRPr/>
              </a:p>
            </p:txBody>
          </p:sp>
          <p:sp>
            <p:nvSpPr>
              <p:cNvPr id="2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留学、就业、定居的敲门砖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跨国合作的桥梁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提升个人形象和信誉的凭证</a:t>
                </a:r>
                <a:endParaRPr/>
              </a:p>
            </p:txBody>
          </p:sp>
          <p:sp>
            <p:nvSpPr>
              <p:cNvPr id="2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境外证件的适用范围</a:t>
                </a:r>
                <a:endParaRPr/>
              </a:p>
            </p:txBody>
          </p:sp>
          <p:sp>
            <p:nvSpPr>
              <p:cNvPr id="2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出入境：护照和签证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国际合作：国际驾照和学历证书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留学会展：留学签证和学历证明</a:t>
                </a:r>
                <a:endParaRPr/>
              </a:p>
            </p:txBody>
          </p:sp>
          <p:sp>
            <p:nvSpPr>
              <p:cNvPr id="2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境外证件的对象</a:t>
                </a:r>
                <a:endParaRPr/>
              </a:p>
            </p:txBody>
          </p:sp>
          <p:sp>
            <p:nvSpPr>
              <p:cNvPr id="2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企事业单位：员工出境商务考察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留学生：赴境外留学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移民：申请境外定居</a:t>
                </a:r>
                <a:endParaRPr/>
              </a:p>
            </p:txBody>
          </p:sp>
          <p:sp>
            <p:nvSpPr>
              <p:cNvPr id="2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境外证件的适用范围及对象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99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境外证件办理流程及注意事项</a:t>
            </a:r>
            <a:endParaRPr/>
          </a:p>
        </p:txBody>
      </p:sp>
      <p:sp>
        <p:nvSpPr>
          <p:cNvPr id="300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01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境外证件办理的基本流程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305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0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了解证件要求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了解证件类型和申请条件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准备申请材料</a:t>
                </a:r>
                <a:endParaRPr/>
              </a:p>
            </p:txBody>
          </p:sp>
          <p:pic>
            <p:nvPicPr>
              <p:cNvPr id="3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10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31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提交申请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选择合适的申请渠道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填写申请表格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提交申请材料</a:t>
                </a:r>
                <a:endParaRPr/>
              </a:p>
            </p:txBody>
          </p:sp>
          <p:pic>
            <p:nvPicPr>
              <p:cNvPr id="3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15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1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等待审批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留意审批进度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及时补充或修改材料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确认审批结果</a:t>
                </a:r>
                <a:endParaRPr/>
              </a:p>
            </p:txBody>
          </p:sp>
          <p:pic>
            <p:nvPicPr>
              <p:cNvPr id="3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20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2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领取证件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按照通知领取证件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核对证件信息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妥善保管证件</a:t>
                </a:r>
                <a:endParaRPr/>
              </a:p>
            </p:txBody>
          </p:sp>
          <p:pic>
            <p:nvPicPr>
              <p:cNvPr id="3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2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2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提前准备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3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提前了解证件要求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准备齐全申请材料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预留足够审批时间</a:t>
                </a:r>
                <a:endParaRPr/>
              </a:p>
            </p:txBody>
          </p:sp>
          <p:sp>
            <p:nvSpPr>
              <p:cNvPr id="33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3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准确填写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3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仔细核对个人信息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准确填写申请表格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避免提供虚假信息</a:t>
                </a:r>
                <a:endParaRPr/>
              </a:p>
            </p:txBody>
          </p:sp>
          <p:sp>
            <p:nvSpPr>
              <p:cNvPr id="33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3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合理选择申请渠道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3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选择官方推荐的申请渠道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避免非正规途径办理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考虑申请速度和费用</a:t>
                </a:r>
                <a:endParaRPr/>
              </a:p>
            </p:txBody>
          </p:sp>
          <p:sp>
            <p:nvSpPr>
              <p:cNvPr id="33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境外证件办理的注意事项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境外证件办理的常见问题与解决方法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常见问题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材料不齐全或不符合要求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申请表格填写错误或遗漏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审批时间过长或无法查询进度</a:t>
                </a:r>
                <a:endParaRPr/>
              </a:p>
            </p:txBody>
          </p:sp>
          <p:pic>
            <p:nvPicPr>
              <p:cNvPr id="3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解决方法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重新准备申请材料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仔细核对申请表格信息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与审批机构联系沟通</a:t>
                </a:r>
                <a:endParaRPr/>
              </a:p>
            </p:txBody>
          </p:sp>
          <p:pic>
            <p:nvPicPr>
              <p:cNvPr id="3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境外证件的识别与真伪鉴定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观察证件外观</a:t>
                </a:r>
                <a:endParaRPr/>
              </a:p>
            </p:txBody>
          </p:sp>
          <p:sp>
            <p:nvSpPr>
              <p:cNvPr id="1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检查证件纸张和印刷质量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核对证件号码和有效期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注意证件水印和防伪标志</a:t>
                </a:r>
                <a:endParaRPr/>
              </a:p>
            </p:txBody>
          </p:sp>
        </p:grpSp>
        <p:grpSp>
          <p:nvGrpSpPr>
            <p:cNvPr id="1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核对证件信息</a:t>
                </a:r>
                <a:endParaRPr/>
              </a:p>
            </p:txBody>
          </p:sp>
          <p:sp>
            <p:nvSpPr>
              <p:cNvPr id="1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与个人信息进行比对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核对证件颁发机构和签发日期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注意证件变更记录</a:t>
                </a:r>
                <a:endParaRPr/>
              </a:p>
            </p:txBody>
          </p:sp>
        </p:grpSp>
        <p:grpSp>
          <p:nvGrpSpPr>
            <p:cNvPr id="2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核实证件来源</a:t>
                </a:r>
                <a:endParaRPr/>
              </a:p>
            </p:txBody>
          </p:sp>
          <p:sp>
            <p:nvSpPr>
              <p:cNvPr id="2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了解证件颁发机构的官方信息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通过官方渠道查询证件真伪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确认证件签发人和机构的真实性</a:t>
                </a:r>
                <a:endParaRPr/>
              </a:p>
            </p:txBody>
          </p:sp>
        </p:grpSp>
      </p:grpSp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境外证件的识别方法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了解证件特征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研究证件设计和印刷工艺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了解证件防伪技术和措施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掌握证件签发的官方流程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使用鉴定工具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使用专业证件鉴定设备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利用在线证件鉴定平台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咨询专业人士的意见</a:t>
                </a:r>
                <a:endParaRPr/>
              </a:p>
            </p:txBody>
          </p:sp>
          <p:pic>
            <p:nvPicPr>
              <p:cNvPr id="3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保持警惕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避免购买来自不明来源的证件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警惕伪造和变造的证件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提高防范意识</a:t>
                </a:r>
                <a:endParaRPr/>
              </a:p>
            </p:txBody>
          </p:sp>
          <p:pic>
            <p:nvPicPr>
              <p:cNvPr id="4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境外证件的真伪鉴定技巧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防伪技术</a:t>
                </a:r>
                <a:endParaRPr/>
              </a:p>
            </p:txBody>
          </p:sp>
          <p:sp>
            <p:nvSpPr>
              <p:cNvPr id="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应用水印、安全线、荧光纤维等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使用加密和数字签名技术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采用个性化设计和印刷工艺</a:t>
                </a:r>
                <a:endParaRPr/>
              </a:p>
            </p:txBody>
          </p:sp>
          <p:sp>
            <p:nvSpPr>
              <p:cNvPr id="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防伪措施</a:t>
                </a:r>
                <a:endParaRPr/>
              </a:p>
            </p:txBody>
          </p:sp>
          <p:sp>
            <p:nvSpPr>
              <p:cNvPr id="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严格证件颁发流程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加强证件监管和执法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提高公众证件鉴别能力</a:t>
                </a:r>
                <a:endParaRPr/>
              </a:p>
            </p:txBody>
          </p:sp>
          <p:sp>
            <p:nvSpPr>
              <p:cNvPr id="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境外证件的防伪技术与措施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境外证件的有效期与延期办理</a:t>
            </a:r>
            <a:endParaRPr/>
          </a:p>
        </p:txBody>
      </p:sp>
      <p:sp>
        <p:nvSpPr>
          <p:cNvPr id="6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04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6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境外证件的有效期及计算方法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有效期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证件颁发之日起计算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具体期限以证件规定为准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注意证件有效期的更新</a:t>
                </a:r>
                <a:endParaRPr/>
              </a:p>
            </p:txBody>
          </p:sp>
          <p:pic>
            <p:nvPicPr>
              <p:cNvPr id="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7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计算方法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按照证件规定的有效期计算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考虑证件延期和更换的情况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注意证件有效期的连续性</a:t>
                </a:r>
                <a:endParaRPr/>
              </a:p>
            </p:txBody>
          </p:sp>
          <p:pic>
            <p:nvPicPr>
              <p:cNvPr id="7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https://d.book118.com/305144114043011112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境外证件知识培训教材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2024-09-18T10:34:26.875</cp:lastPrinted>
  <dcterms:created xsi:type="dcterms:W3CDTF">2024-09-18T02:34:26Z</dcterms:created>
  <dcterms:modified xsi:type="dcterms:W3CDTF">2024-09-18T02:34:29Z</dcterms:modified>
</cp:coreProperties>
</file>