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B717F9-05D9-46DA-A746-0DE20E9B0A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6E97D2-CA06-4773-BB7A-AEC061A397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A79423-FA26-4218-8303-D409C1733E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C053D7-6A0C-412E-A21C-3CB047DE72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9B5379-AD6E-4FEB-B38F-5556905EEA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6BF135-59F0-4E09-842A-EBACDC8B64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367182-AF7E-4C03-A955-13306767A3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C0BC08-61BF-4618-B44C-98902B2D1E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02B771-EB26-4FD4-BC2A-61ECCE5816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739EEA-BF40-4DD6-BB2B-CB7879D0E5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20CFFA-F93D-43A2-916C-8340357594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14423411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基础护理学学生指南\n## 1.基础护理学的基本概念与重要性\n### 1.1基础护理学的定义及其发展历程\n### 1.2基础护理学在医学教育中的地位\n### 1.3基础护理学对护理专业发展的贡献\n## 2.基础护理学的基本理论\n### 2.1护理伦理与法律\n### 2.2护理评估与诊断\n### 2.3护理计划与实施\n## 3.基础护理学的实践技能\n### 3.1患者护理技能\n### 3.2患者安全与舒适护理\n### 3.3护理记录与沟通技巧\n## 4.基础护理学的临床案例分析\n### 4.1内科护理案例分析\n### 4.2外科护理案例分析\n### 4.3妇产科护理案例分析\n## 5.基础护理学的发展趋势与挑战\n### 5.1护理技术创新与发展\n### 5.2护理教育与培训改革\n### 5.3护理未来发展趋势与挑战\n&quot;,&quot;templateId&quot;:&quot;yjp75jdsfbb9frnx6858ro4pgo&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03000" cy="1301750"/>
          </a:xfrm>
        </p:spPr>
        <p:txBody>
          <a:bodyPr vert="horz" wrap="square" lIns="91440" tIns="45720" rIns="91440" bIns="45720" anchor="t">
            <a:spAutoFit/>
          </a:bodyPr>
          <a:lstStyle/>
          <a:p>
            <a:pPr>
              <a:buNone/>
            </a:pPr>
            <a:r>
              <a:rPr lang="zh-CN"/>
              <a:t>基础护理学学生指南</a:t>
            </a:r>
            <a:endParaRPr/>
          </a:p>
        </p:txBody>
      </p:sp>
      <p:sp>
        <p:nvSpPr>
          <p:cNvPr id="3" name="文本占位符 3"/>
          <p:cNvSpPr>
            <a:spLocks noGrp="1"/>
          </p:cNvSpPr>
          <p:nvPr>
            <p:ph type="body" sz="quarter" idx="10"/>
          </p:nvPr>
        </p:nvSpPr>
        <p:spPr>
          <a:xfrm>
            <a:off x="392698" y="4448586"/>
            <a:ext cx="9226550" cy="647700"/>
          </a:xfrm>
        </p:spPr>
        <p:txBody>
          <a:bodyPr/>
          <a:lstStyle/>
          <a:p>
            <a:r>
              <a:rPr lang="en-US"/>
              <a:t>TENCENT DOCS SMART CREATE</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0" name="" descr="{&quot;isTemplate&quot;:true,&quot;type&quot;:2}"/>
        <p:cNvGrpSpPr/>
        <p:nvPr/>
      </p:nvGrpSpPr>
      <p:grpSpPr>
        <a:xfrm>
          <a:off x="0" y="0"/>
          <a:ext cx="0" cy="0"/>
        </a:xfrm>
      </p:grpSpPr>
      <p:sp>
        <p:nvSpPr>
          <p:cNvPr id="141"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200"/>
              <a:t>基础护理学的基本概念与重要性</a:t>
            </a:r>
            <a:endParaRPr/>
          </a:p>
        </p:txBody>
      </p:sp>
      <p:sp>
        <p:nvSpPr>
          <p:cNvPr id="142"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descr="{&quot;isTemplate&quot;:true,&quot;type&quot;:3}"/>
        <p:cNvGrpSpPr/>
        <p:nvPr/>
      </p:nvGrpSpPr>
      <p:grpSpPr>
        <a:xfrm>
          <a:off x="0" y="0"/>
          <a:ext cx="0" cy="0"/>
        </a:xfrm>
      </p:grpSpPr>
      <p:grpSp>
        <p:nvGrpSpPr>
          <p:cNvPr id="186"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87" name=""/>
            <p:cNvGrpSpPr/>
            <p:nvPr/>
          </p:nvGrpSpPr>
          <p:grpSpPr>
            <a:xfrm>
              <a:off x="685801" y="3146904"/>
              <a:ext cx="4207178" cy="3287791"/>
              <a:chOff x="685801" y="3146904"/>
              <a:chExt cx="4207178" cy="3287791"/>
            </a:xfrm>
          </p:grpSpPr>
          <p:sp>
            <p:nvSpPr>
              <p:cNvPr id="188"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基础护理学是一门研究护理基本理论、基本知识和基本技能的学科</a:t>
                </a:r>
                <a:endParaRPr kumimoji="1" lang="en-US" altLang="zh-CN" sz="1800" b="1">
                  <a:solidFill>
                    <a:schemeClr val="bg1"/>
                  </a:solidFill>
                  <a:latin typeface="+mj-ea"/>
                  <a:ea typeface="+mj-ea"/>
                </a:endParaRPr>
              </a:p>
            </p:txBody>
          </p:sp>
          <p:sp>
            <p:nvSpPr>
              <p:cNvPr id="189"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随着医学的发展，基础护理学已经成为护理专业的基础课程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其内容包括护理伦理、护理评估、护理诊断、护理计划、护理实施等</a:t>
                </a:r>
                <a:endParaRPr/>
              </a:p>
            </p:txBody>
          </p:sp>
        </p:grpSp>
        <p:grpSp>
          <p:nvGrpSpPr>
            <p:cNvPr id="190" name=""/>
            <p:cNvGrpSpPr/>
            <p:nvPr/>
          </p:nvGrpSpPr>
          <p:grpSpPr>
            <a:xfrm>
              <a:off x="4408278" y="3146904"/>
              <a:ext cx="3798485" cy="3287791"/>
              <a:chOff x="4408278" y="3146904"/>
              <a:chExt cx="3798485" cy="3287791"/>
            </a:xfrm>
          </p:grpSpPr>
          <p:sp>
            <p:nvSpPr>
              <p:cNvPr id="191"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基础护理学的发展历程</a:t>
                </a:r>
                <a:endParaRPr kumimoji="1" lang="en-US" altLang="zh-CN" sz="1800" b="1">
                  <a:solidFill>
                    <a:schemeClr val="bg1"/>
                  </a:solidFill>
                  <a:latin typeface="+mj-ea"/>
                  <a:ea typeface="+mj-ea"/>
                </a:endParaRPr>
              </a:p>
            </p:txBody>
          </p:sp>
          <p:sp>
            <p:nvSpPr>
              <p:cNvPr id="192"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19世纪中期，护理学成为一门独立的学科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20世纪初，基础护理学逐渐成为护理教育的重要组成部分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随着护理理论的不断完善，基础护理学在医学教育中的地位逐渐提高</a:t>
                </a:r>
                <a:endParaRPr/>
              </a:p>
            </p:txBody>
          </p:sp>
        </p:grpSp>
        <p:grpSp>
          <p:nvGrpSpPr>
            <p:cNvPr id="193" name=""/>
            <p:cNvGrpSpPr/>
            <p:nvPr/>
          </p:nvGrpSpPr>
          <p:grpSpPr>
            <a:xfrm>
              <a:off x="7707715" y="3146904"/>
              <a:ext cx="3798485" cy="3287791"/>
              <a:chOff x="7707715" y="3146904"/>
              <a:chExt cx="3798485" cy="3287791"/>
            </a:xfrm>
          </p:grpSpPr>
          <p:sp>
            <p:nvSpPr>
              <p:cNvPr id="194"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基础护理学在现代护理教育中的作用</a:t>
                </a:r>
                <a:endParaRPr kumimoji="1" lang="en-US" altLang="zh-CN" sz="1800" b="1">
                  <a:solidFill>
                    <a:schemeClr val="bg1"/>
                  </a:solidFill>
                  <a:latin typeface="+mj-ea"/>
                  <a:ea typeface="+mj-ea"/>
                </a:endParaRPr>
              </a:p>
            </p:txBody>
          </p:sp>
          <p:sp>
            <p:nvSpPr>
              <p:cNvPr id="195"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为护理专业学生提供基本的理论知识和技能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培养学生的临床思维能力，提高护理服务质量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为护理研究提供理论支持，推动护理学科的发展</a:t>
                </a:r>
                <a:endParaRPr/>
              </a:p>
            </p:txBody>
          </p:sp>
        </p:grpSp>
      </p:grpSp>
      <p:sp>
        <p:nvSpPr>
          <p:cNvPr id="19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基础护理学的定义及其发展历程</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descr="{&quot;isTemplate&quot;:true,&quot;type&quot;:3}"/>
        <p:cNvGrpSpPr/>
        <p:nvPr/>
      </p:nvGrpSpPr>
      <p:grpSpPr>
        <a:xfrm>
          <a:off x="0" y="0"/>
          <a:ext cx="0" cy="0"/>
        </a:xfrm>
      </p:grpSpPr>
      <p:pic>
        <p:nvPicPr>
          <p:cNvPr id="19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0" name="Group 598"/>
            <p:cNvGrpSpPr/>
            <p:nvPr/>
          </p:nvGrpSpPr>
          <p:grpSpPr>
            <a:xfrm>
              <a:off x="763829" y="1414808"/>
              <a:ext cx="6972294" cy="2337649"/>
              <a:chOff x="763829" y="1414808"/>
              <a:chExt cx="6972294" cy="2337649"/>
            </a:xfrm>
          </p:grpSpPr>
          <p:sp>
            <p:nvSpPr>
              <p:cNvPr id="20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基础护理学是医学教育的重要组成部分</a:t>
                </a:r>
                <a:endParaRPr/>
              </a:p>
            </p:txBody>
          </p:sp>
          <p:sp>
            <p:nvSpPr>
              <p:cNvPr id="20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护理专业学生需要掌握基础护理学的理论和技能，才能成为一名合格的护士</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基础护理学为医学教育提供了基本的护理知识和技能，有助于培养学生的综合素质</a:t>
                </a:r>
                <a:endParaRPr/>
              </a:p>
            </p:txBody>
          </p:sp>
          <p:sp>
            <p:nvSpPr>
              <p:cNvPr id="20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7" name="Group 591"/>
            <p:cNvGrpSpPr/>
            <p:nvPr/>
          </p:nvGrpSpPr>
          <p:grpSpPr>
            <a:xfrm>
              <a:off x="689593" y="3949139"/>
              <a:ext cx="7078256" cy="2128975"/>
              <a:chOff x="689593" y="3949139"/>
              <a:chExt cx="7078256" cy="2128975"/>
            </a:xfrm>
          </p:grpSpPr>
          <p:sp>
            <p:nvSpPr>
              <p:cNvPr id="20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基础护理学在医学教育中的地位</a:t>
                </a:r>
                <a:endParaRPr/>
              </a:p>
            </p:txBody>
          </p:sp>
          <p:sp>
            <p:nvSpPr>
              <p:cNvPr id="20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随着医学教育的发展，基础护理学已经成为护理专业的基础课程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许多医学院校将基础护理学作为护理专业学生的必修课程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基础护理学在医学教育中的地位逐渐提高，得到了广泛的重视</a:t>
                </a:r>
                <a:endParaRPr/>
              </a:p>
            </p:txBody>
          </p:sp>
          <p:sp>
            <p:nvSpPr>
              <p:cNvPr id="21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基础护理学在医学教育中的地位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5" name="" descr="{&quot;isTemplate&quot;:true,&quot;type&quot;:3}"/>
        <p:cNvGrpSpPr/>
        <p:nvPr/>
      </p:nvGrpSpPr>
      <p:grpSpPr>
        <a:xfrm>
          <a:off x="0" y="0"/>
          <a:ext cx="0" cy="0"/>
        </a:xfrm>
      </p:grpSpPr>
      <p:pic>
        <p:nvPicPr>
          <p:cNvPr id="21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8" name="Group 598"/>
            <p:cNvGrpSpPr/>
            <p:nvPr/>
          </p:nvGrpSpPr>
          <p:grpSpPr>
            <a:xfrm>
              <a:off x="763829" y="1414808"/>
              <a:ext cx="6972294" cy="2337649"/>
              <a:chOff x="763829" y="1414808"/>
              <a:chExt cx="6972294" cy="2337649"/>
            </a:xfrm>
          </p:grpSpPr>
          <p:sp>
            <p:nvSpPr>
              <p:cNvPr id="21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基础护理学为护理专业提供了基本的理论知识和技能</a:t>
                </a:r>
                <a:endParaRPr/>
              </a:p>
            </p:txBody>
          </p:sp>
          <p:sp>
            <p:nvSpPr>
              <p:cNvPr id="22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护理专业学生通过学习基础护理学，掌握基本的护理理论和技能，为将来的临床护理工作打下坚实的基础</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基础护理学为护理专业的发展提供了理论支持，推动了护理学科的建设</a:t>
                </a:r>
                <a:endParaRPr/>
              </a:p>
            </p:txBody>
          </p:sp>
          <p:sp>
            <p:nvSpPr>
              <p:cNvPr id="22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5" name="Group 591"/>
            <p:cNvGrpSpPr/>
            <p:nvPr/>
          </p:nvGrpSpPr>
          <p:grpSpPr>
            <a:xfrm>
              <a:off x="689593" y="3949139"/>
              <a:ext cx="7078256" cy="2128975"/>
              <a:chOff x="689593" y="3949139"/>
              <a:chExt cx="7078256" cy="2128975"/>
            </a:xfrm>
          </p:grpSpPr>
          <p:sp>
            <p:nvSpPr>
              <p:cNvPr id="22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基础护理学对护理专业发展的贡献</a:t>
                </a:r>
                <a:endParaRPr/>
              </a:p>
            </p:txBody>
          </p:sp>
          <p:sp>
            <p:nvSpPr>
              <p:cNvPr id="22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基础护理学的研究和应用，提高了护理服务质量，促进了患者的康复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基础护理学为护理教育改革提供了理论依据，推动了护理教育的发展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基础护理学的研究和应用，提高了护理专业的社会地位，为护理专业的发展创造了良好的环境</a:t>
                </a:r>
                <a:endParaRPr/>
              </a:p>
            </p:txBody>
          </p:sp>
          <p:sp>
            <p:nvSpPr>
              <p:cNvPr id="22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基础护理学对护理专业发展的贡献</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3" name="" descr="{&quot;isTemplate&quot;:true,&quot;type&quot;:2}"/>
        <p:cNvGrpSpPr/>
        <p:nvPr/>
      </p:nvGrpSpPr>
      <p:grpSpPr>
        <a:xfrm>
          <a:off x="0" y="0"/>
          <a:ext cx="0" cy="0"/>
        </a:xfrm>
      </p:grpSpPr>
      <p:sp>
        <p:nvSpPr>
          <p:cNvPr id="234"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基础护理学的基本理论</a:t>
            </a:r>
            <a:endParaRPr/>
          </a:p>
        </p:txBody>
      </p:sp>
      <p:sp>
        <p:nvSpPr>
          <p:cNvPr id="23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6" name="" descr="{&quot;isTemplate&quot;:true,&quot;type&quot;:3}"/>
        <p:cNvGrpSpPr/>
        <p:nvPr/>
      </p:nvGrpSpPr>
      <p:grpSpPr>
        <a:xfrm>
          <a:off x="0" y="0"/>
          <a:ext cx="0" cy="0"/>
        </a:xfrm>
      </p:grpSpPr>
      <p:grpSp>
        <p:nvGrpSpPr>
          <p:cNvPr id="237"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38" name=""/>
            <p:cNvGrpSpPr/>
            <p:nvPr/>
          </p:nvGrpSpPr>
          <p:grpSpPr>
            <a:xfrm>
              <a:off x="4252327" y="1207692"/>
              <a:ext cx="8485777" cy="1440001"/>
              <a:chOff x="4252327" y="1207692"/>
              <a:chExt cx="8485777" cy="1440001"/>
            </a:xfrm>
          </p:grpSpPr>
          <p:sp>
            <p:nvSpPr>
              <p:cNvPr id="239"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0"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护理伦理是护理专业的基础理论之一</a:t>
                </a:r>
                <a:endParaRPr lang="en-US" altLang="zh-CN" sz="2000" b="1">
                  <a:latin typeface="Microsoft YaHei" panose="020b0503020204020204" pitchFamily="34" charset="-122"/>
                  <a:ea typeface="Microsoft YaHei" panose="020b0503020204020204" pitchFamily="34" charset="-122"/>
                </a:endParaRPr>
              </a:p>
            </p:txBody>
          </p:sp>
          <p:sp>
            <p:nvSpPr>
              <p:cNvPr id="241"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护理伦理主要研究护理人员在护理活动中应遵循的道德原则和道德规范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护理伦理对于提高护理服务质量，保障患者权益具有重要意义</a:t>
                </a:r>
                <a:endParaRPr/>
              </a:p>
            </p:txBody>
          </p:sp>
          <p:pic>
            <p:nvPicPr>
              <p:cNvPr id="242"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43" name=""/>
            <p:cNvGrpSpPr/>
            <p:nvPr/>
          </p:nvGrpSpPr>
          <p:grpSpPr>
            <a:xfrm>
              <a:off x="4252325" y="2998393"/>
              <a:ext cx="8485779" cy="1440000"/>
              <a:chOff x="4252325" y="2998393"/>
              <a:chExt cx="8485779" cy="1440000"/>
            </a:xfrm>
          </p:grpSpPr>
          <p:sp>
            <p:nvSpPr>
              <p:cNvPr id="244"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5"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护理法律是护理专业的基础理论之一</a:t>
                </a:r>
                <a:endParaRPr lang="en-US" altLang="zh-CN" sz="2000" b="1">
                  <a:latin typeface="Microsoft YaHei" panose="020b0503020204020204" pitchFamily="34" charset="-122"/>
                  <a:ea typeface="Microsoft YaHei" panose="020b0503020204020204" pitchFamily="34" charset="-122"/>
                </a:endParaRPr>
              </a:p>
            </p:txBody>
          </p:sp>
          <p:sp>
            <p:nvSpPr>
              <p:cNvPr id="246"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护理法律主要研究护理人员在护理活动中应遵守的法律规范和法律责任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护理法律对于规范护理行为，保障患者权益具有重要意义</a:t>
                </a:r>
                <a:endParaRPr/>
              </a:p>
            </p:txBody>
          </p:sp>
          <p:pic>
            <p:nvPicPr>
              <p:cNvPr id="247"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48" name=""/>
            <p:cNvGrpSpPr/>
            <p:nvPr/>
          </p:nvGrpSpPr>
          <p:grpSpPr>
            <a:xfrm>
              <a:off x="4252323" y="4789093"/>
              <a:ext cx="8485781" cy="1440002"/>
              <a:chOff x="4252323" y="4789093"/>
              <a:chExt cx="8485781" cy="1440002"/>
            </a:xfrm>
          </p:grpSpPr>
          <p:sp>
            <p:nvSpPr>
              <p:cNvPr id="249"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0"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护理伦理与法律在基础护理学中的地位</a:t>
                </a:r>
                <a:endParaRPr lang="en-US" altLang="zh-CN" sz="2000" b="1">
                  <a:latin typeface="Microsoft YaHei" panose="020b0503020204020204" pitchFamily="34" charset="-122"/>
                  <a:ea typeface="Microsoft YaHei" panose="020b0503020204020204" pitchFamily="34" charset="-122"/>
                </a:endParaRPr>
              </a:p>
            </p:txBody>
          </p:sp>
          <p:sp>
            <p:nvSpPr>
              <p:cNvPr id="251"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护理伦理与法律是基础护理学的重要组成部分，对于培养护理专业学生的职业道德和法律意识具有重要作用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护理伦理与法律的研究和应用，有助于提高护理服务质量，保障患者权益</a:t>
                </a:r>
                <a:endParaRPr/>
              </a:p>
            </p:txBody>
          </p:sp>
          <p:pic>
            <p:nvPicPr>
              <p:cNvPr id="252"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53"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护理伦理与法律</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4" name="" descr="{&quot;isTemplate&quot;:true,&quot;type&quot;:3}"/>
        <p:cNvGrpSpPr/>
        <p:nvPr/>
      </p:nvGrpSpPr>
      <p:grpSpPr>
        <a:xfrm>
          <a:off x="0" y="0"/>
          <a:ext cx="0" cy="0"/>
        </a:xfrm>
      </p:grpSpPr>
      <p:pic>
        <p:nvPicPr>
          <p:cNvPr id="255"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56"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57" name="Group 2"/>
            <p:cNvGrpSpPr/>
            <p:nvPr/>
          </p:nvGrpSpPr>
          <p:grpSpPr>
            <a:xfrm>
              <a:off x="5982796" y="3116804"/>
              <a:ext cx="5783287" cy="1610798"/>
              <a:chOff x="5982796" y="3116804"/>
              <a:chExt cx="5783287" cy="1610798"/>
            </a:xfrm>
          </p:grpSpPr>
          <p:sp>
            <p:nvSpPr>
              <p:cNvPr id="258"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护理评估是护理专业的基本理论之一</a:t>
                </a:r>
                <a:endParaRPr/>
              </a:p>
            </p:txBody>
          </p:sp>
          <p:sp>
            <p:nvSpPr>
              <p:cNvPr id="259"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护理评估是指护理人员通过观察、询问、检查等方法，收集患者的健康资料，对患者的健康状况进行评估的过程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护理评估对于制定护理计划，实施护理措施具有重要意义</a:t>
                </a:r>
                <a:endParaRPr/>
              </a:p>
            </p:txBody>
          </p:sp>
        </p:grpSp>
        <p:grpSp>
          <p:nvGrpSpPr>
            <p:cNvPr id="260" name="Group 5"/>
            <p:cNvGrpSpPr/>
            <p:nvPr/>
          </p:nvGrpSpPr>
          <p:grpSpPr>
            <a:xfrm>
              <a:off x="5982796" y="4769459"/>
              <a:ext cx="5783287" cy="1610798"/>
              <a:chOff x="5982796" y="4769459"/>
              <a:chExt cx="5783287" cy="1610798"/>
            </a:xfrm>
          </p:grpSpPr>
          <p:sp>
            <p:nvSpPr>
              <p:cNvPr id="261"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护理诊断是护理专业的基本理论之一</a:t>
                </a:r>
                <a:endParaRPr/>
              </a:p>
            </p:txBody>
          </p:sp>
          <p:sp>
            <p:nvSpPr>
              <p:cNvPr id="262"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护理诊断是指护理人员根据患者的健康资料，对患者的健康问题进行分析、判断的过程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护理诊断对于制定护理计划，实施护理措施具有重要意义</a:t>
                </a:r>
                <a:endParaRPr/>
              </a:p>
            </p:txBody>
          </p:sp>
        </p:grpSp>
        <p:grpSp>
          <p:nvGrpSpPr>
            <p:cNvPr id="263" name="Group 407"/>
            <p:cNvGrpSpPr/>
            <p:nvPr/>
          </p:nvGrpSpPr>
          <p:grpSpPr>
            <a:xfrm>
              <a:off x="5982796" y="1468163"/>
              <a:ext cx="5700871" cy="1610798"/>
              <a:chOff x="5982796" y="1468163"/>
              <a:chExt cx="5700871" cy="1610798"/>
            </a:xfrm>
          </p:grpSpPr>
          <p:sp>
            <p:nvSpPr>
              <p:cNvPr id="264"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护理评估与诊断在基础护理学中的地位</a:t>
                </a:r>
                <a:endParaRPr/>
              </a:p>
            </p:txBody>
          </p:sp>
          <p:sp>
            <p:nvSpPr>
              <p:cNvPr id="265"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护理评估与诊断是基础护理学的重要组成部分，对于培养护理专业学生的临床思维能力具有重要作用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护理评估与诊断的研究和应用，有助于提高护理服务质量，促进患者的康复</a:t>
                </a:r>
                <a:endParaRPr/>
              </a:p>
            </p:txBody>
          </p:sp>
        </p:grpSp>
      </p:grpSp>
      <p:sp>
        <p:nvSpPr>
          <p:cNvPr id="26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护理评估与诊断</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7" name="" descr="{&quot;isTemplate&quot;:true,&quot;type&quot;:3}"/>
        <p:cNvGrpSpPr/>
        <p:nvPr/>
      </p:nvGrpSpPr>
      <p:grpSpPr>
        <a:xfrm>
          <a:off x="0" y="0"/>
          <a:ext cx="0" cy="0"/>
        </a:xfrm>
      </p:grpSpPr>
      <p:grpSp>
        <p:nvGrpSpPr>
          <p:cNvPr id="268"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69" name="Group 9"/>
            <p:cNvGrpSpPr/>
            <p:nvPr/>
          </p:nvGrpSpPr>
          <p:grpSpPr>
            <a:xfrm>
              <a:off x="5982796" y="1521950"/>
              <a:ext cx="5687135" cy="1523479"/>
              <a:chOff x="5982796" y="1521950"/>
              <a:chExt cx="5687135" cy="1523479"/>
            </a:xfrm>
          </p:grpSpPr>
          <p:sp>
            <p:nvSpPr>
              <p:cNvPr id="270"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护理计划是护理专业的基本理论之一</a:t>
                </a:r>
                <a:endParaRPr/>
              </a:p>
            </p:txBody>
          </p:sp>
          <p:sp>
            <p:nvSpPr>
              <p:cNvPr id="271"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护理计划是指护理人员根据患者的护理诊断，制定护理目标，选择护理措施的过程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护理计划对于实施护理措施，提高护理服务质量具有重要意义</a:t>
                </a:r>
                <a:endParaRPr/>
              </a:p>
            </p:txBody>
          </p:sp>
        </p:grpSp>
        <p:grpSp>
          <p:nvGrpSpPr>
            <p:cNvPr id="272" name="Group 2"/>
            <p:cNvGrpSpPr/>
            <p:nvPr/>
          </p:nvGrpSpPr>
          <p:grpSpPr>
            <a:xfrm>
              <a:off x="5982796" y="3170591"/>
              <a:ext cx="5783287" cy="1523479"/>
              <a:chOff x="5982796" y="3170591"/>
              <a:chExt cx="5783287" cy="1523479"/>
            </a:xfrm>
          </p:grpSpPr>
          <p:sp>
            <p:nvSpPr>
              <p:cNvPr id="273"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护理实施是护理专业的基本理论之一</a:t>
                </a:r>
                <a:endParaRPr/>
              </a:p>
            </p:txBody>
          </p:sp>
          <p:sp>
            <p:nvSpPr>
              <p:cNvPr id="274"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护理实施是指护理人员按照护理计划，实施护理措施，达到护理目标的过程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护理实施对于提高护理服务质量，促进患者康复具有重要意义</a:t>
                </a:r>
                <a:endParaRPr/>
              </a:p>
            </p:txBody>
          </p:sp>
        </p:grpSp>
        <p:grpSp>
          <p:nvGrpSpPr>
            <p:cNvPr id="275" name="Group 5"/>
            <p:cNvGrpSpPr/>
            <p:nvPr/>
          </p:nvGrpSpPr>
          <p:grpSpPr>
            <a:xfrm>
              <a:off x="5982796" y="4823246"/>
              <a:ext cx="5783287" cy="1523479"/>
              <a:chOff x="5982796" y="4823246"/>
              <a:chExt cx="5783287" cy="1523479"/>
            </a:xfrm>
          </p:grpSpPr>
          <p:sp>
            <p:nvSpPr>
              <p:cNvPr id="276"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护理计划与实施在基础护理学中的地位</a:t>
                </a:r>
                <a:endParaRPr/>
              </a:p>
            </p:txBody>
          </p:sp>
          <p:sp>
            <p:nvSpPr>
              <p:cNvPr id="277"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护理计划与实施是基础护理学的重要组成部分，对于培养护理专业学生的临床实践能力具有重要作用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护理计划与实施的研究和应用，有助于提高护理服务质量，保障患者权益</a:t>
                </a:r>
                <a:endParaRPr/>
              </a:p>
            </p:txBody>
          </p:sp>
        </p:grpSp>
      </p:grpSp>
      <p:pic>
        <p:nvPicPr>
          <p:cNvPr id="278"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79"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护理计划与实施</a:t>
            </a:r>
            <a:endParaRPr lang="en-US" altLang="zh-CN" sz="2800" b="1">
              <a:latin typeface="+mj-ea"/>
              <a:ea typeface="+mj-ea"/>
            </a:endParaRPr>
          </a:p>
        </p:txBody>
      </p:sp>
      <p:sp>
        <p:nvSpPr>
          <p:cNvPr id="280"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81"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82"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基础护理学的实践技能</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患者护理技能是基础护理学的重要组成部分</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患者护理技能包括患者的清洁、饮食、排泄、休息等方面的护理技能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患者护理技能对于提高护理服务质量，促进患者康复具有重要意义</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患者护理技能在基础护理学中的地位</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患者护理技能是基础护理学的重要组成部分，对于培养护理专业学生的临床实践能力具有重要作用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患者护理技能的研究和应用，有助于提高护理服务质量，保障患者权益</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患者护理技能</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https://d.book118.com/305144234114011111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een">
      <a:dk1>
        <a:srgbClr val="000000"/>
      </a:dk1>
      <a:lt1>
        <a:srgbClr val="FFFFFF"/>
      </a:lt1>
      <a:dk2>
        <a:srgbClr val="193223"/>
      </a:dk2>
      <a:lt2>
        <a:srgbClr val="E2FBE6"/>
      </a:lt2>
      <a:accent1>
        <a:srgbClr val="279D41"/>
      </a:accent1>
      <a:accent2>
        <a:srgbClr val="72D679"/>
      </a:accent2>
      <a:accent3>
        <a:srgbClr val="44B25F"/>
      </a:accent3>
      <a:accent4>
        <a:srgbClr val="127841"/>
      </a:accent4>
      <a:accent5>
        <a:srgbClr val="7AC75C"/>
      </a:accent5>
      <a:accent6>
        <a:srgbClr val="4BA32A"/>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基础护理学学生指南</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2024-09-17T00:53:29.612</cp:lastPrinted>
  <dcterms:created xsi:type="dcterms:W3CDTF">2024-09-16T16:53:29Z</dcterms:created>
  <dcterms:modified xsi:type="dcterms:W3CDTF">2024-09-16T16:53:31Z</dcterms:modified>
</cp:coreProperties>
</file>