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B30E6-3290-4A89-8CF6-F98C2E49E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FA63C-E1D3-4C6E-98CA-C3510D696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01853-B40D-4C18-91F9-F2626DAAD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7264D-5F1C-4AA6-B8CD-2A3B6734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AF0BF-C904-41CC-8DE1-FCFB7BF44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59E5D-85A8-408D-8E58-A6F0ED54E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20C14-7F2B-47B7-A0BC-C3AF65EA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E13CC-4271-4F38-BD9C-1EE029FB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F3D91-DFE4-4862-92C3-AA186D27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AC082-9806-48C1-A0B5-1E10A1A70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89D74-DBC3-4745-86C8-7330689AD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44322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珍爱生命 预防艾滋病ppt小学班会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艾滋病的防护与护理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小学生如何预防艾滋病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艾滋病是一种由人类免疫缺陷病毒（HIV）引起的病毒性感染疾病。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它破坏人体免疫系统，使患者容易感染各种疾病。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艾滋病通过血液、精液、阴道分泌物和母乳等体液传播。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什么是艾滋病 艾滋病的定义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艾滋病的预防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避免与他人共用牙刷、剃须刀等个人卫生用品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使用安全套进行性行为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避免与未知的性伴侣发生性行为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避免与他人共用注射器、刀具等工具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避免血液传播，如不纹身、不拔牙等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艾滋病的预防措施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54" b="1595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目前尚无预防艾滋病的疫苗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疫苗研究正在进行中，但尚未取得突破性进展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艾滋病的预防疫苗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目前有三种药物可以用于预防艾滋病，分别是暴露前预防药物、暴露后预防药物和治疗艾滋病病毒的药物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暴露后预防药物：在发生性行为后72小时内服用，可以降低感染风险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暴露前预防药物：在发生性行为前服用，可以降低感染风险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治疗艾滋病病毒的药物：用于治疗已经感染艾滋病病毒的患者，可以控制病毒复制，提高生活质量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艾滋病的预防药物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艾滋病的治疗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通过服用抗逆转录病毒药物，抑制病毒复制，降低病毒载量，改善免疫功能。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对于部分特定患者，手术切除病变组织或器官可能有助于缓解症状。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通过心理咨询、心理疏导等方式，帮助患者调整心态，积极面对疾病。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https://d.book118.com/305144322004011041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2024-09-01T10:12:00.520</cp:lastPrinted>
  <dcterms:created xsi:type="dcterms:W3CDTF">2024-09-01T02:12:00Z</dcterms:created>
  <dcterms:modified xsi:type="dcterms:W3CDTF">2024-09-01T02:12:02Z</dcterms:modified>
</cp:coreProperties>
</file>