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69E8B-1B23-400A-A7F1-26C5DEB3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51C6-1ACC-4338-A413-20D2AAC98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4CECD-B9A5-422D-8D73-5737AACB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10767-62BA-4A95-97B9-387FC86AC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CDD67-5FC7-408F-98F4-1B4C4FE0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AB9C0-44ED-410C-8284-86D1F625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9AB0B-944F-4CEE-B97E-9CAC8793E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F1844-0843-4452-ADDE-9D8D06D9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1F24F-515D-42F2-80D5-1E0DE554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ECA62-0D5A-4255-AEE7-CDB0A727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5CDBF-C53F-461B-8E60-1D0C23FB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0022211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焊接作业安全风险分析报告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焊接作业安全风险识别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3" b="55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分析焊接作业过程中存在的安全风险，提出相应的防范措施，保障焊接作业人员的生命安全和财产安全。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焊接作业广泛应用于工业、建筑、交通等领域，其安全风险不容忽视。通过本报告的分析，旨在提高相关企业和人员对焊接作业安全的认识和重视程度。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本报告主要针对常见的焊接作业类型，包括电弧焊、气体保护焊、激光焊等进行分析。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报告将围绕焊接作业过程中可能出现的安全风险展开讨论，包括但不限于设备安全、操作安全、环境安全等方面。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针对识别出的安全风险，报告将提出相应的防范措施和建议，以降低焊接作业过程中的事故发生率。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焊接作业安全风险识别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包括电弧焊、气体保护焊、激光焊等多种类型，每种类型具有不同的工艺特点和安全风险。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高温、高压、高电流等极端工作条件，易产生火花、飞溅和有害气体，对操作人员和环境造成潜在危害。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焊接作业类型与特点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对焊接作业现场进行实地调查，了解作业环境、设备设施和操作流程等实际情况。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收集并分析过往焊接作业事故案例和安全检查记录，总结事故原因和风险因素。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邀请焊接领域和安全领域的专家进行评估，提供专业意见和建议。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制定详细的安全检查表，对焊接作业涉及的各项安全指标进行全面检查。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焊接设备老化、故障、电气线路短路等引发的火灾、爆炸和触电风险。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安全管理制度不完善、监督检查不到位等导致的事故隐患未及时发现和整改风险。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作业现场通风不良、易燃易爆物品存放不当等造成的火灾、中毒和窒息风险。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操作人员未经过专业培训、未佩戴个人防护用品、疲劳作业等导致的人身伤害风险。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识别结果汇总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采用定性与定量相结合的方法，包括安全检查表、预先危险性分析、故障模式及影响分析等。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参照国家相关法规、行业标准以及企业内部安全管理制度。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对人员和环境影响较小，可采取措施予以消除或降低风险。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对人员和环境有一定影响，需采取针对性措施降低风险。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对人员和环境存在严重威胁，应立即采取措施消除风险。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评估焊接作业对人员的伤害风险，如电弧辐射、高温烫伤等。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分析设备在焊接过程中可能出现的故障及其后果。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评估焊接作业对环境的影响，如废气排放、噪音污染等。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综合考虑人员、设备、环境等多方面因素，对焊接作业的整体安全风险进行评估。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https://d.book118.com/305200222111011121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2024-09-24T06:33:12.537</cp:lastPrinted>
  <dcterms:created xsi:type="dcterms:W3CDTF">2024-09-23T22:33:12Z</dcterms:created>
  <dcterms:modified xsi:type="dcterms:W3CDTF">2024-09-23T22:33:14Z</dcterms:modified>
</cp:coreProperties>
</file>