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7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E9B7-2E4D-46C1-8D51-D28006B8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F678F-F8D8-4136-97D1-A4899F31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09562-C120-4ECB-8D7D-C54F9408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E22FD-27A7-498F-BC67-6066C44F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B5283-E836-45FF-B094-42DA6F521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B1DD0-FFD5-4701-9EFB-B802C073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49597-8112-4B04-B690-EA2989BC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1FB69-E08E-405A-9904-AF70E2DB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F7D52-358E-4CC9-A028-964140C1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D4F6-2377-426E-84E9-5112FE3E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4EC2-5936-4A07-B6BE-353DB8F5E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68" r:id="rId2"/>
    <p:sldLayoutId id="2147487069" r:id="rId3"/>
    <p:sldLayoutId id="2147487070" r:id="rId4"/>
    <p:sldLayoutId id="2147487071" r:id="rId5"/>
    <p:sldLayoutId id="2147487072" r:id="rId6"/>
    <p:sldLayoutId id="2147487073" r:id="rId7"/>
    <p:sldLayoutId id="2147487074" r:id="rId8"/>
    <p:sldLayoutId id="2147487075" r:id="rId9"/>
    <p:sldLayoutId id="2147487076" r:id="rId10"/>
    <p:sldLayoutId id="21474870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0114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长期发展战略蓝图PPT大纲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公司概况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技术实力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品牌营销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https://d.book118.com/305201144220011043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长期发展战略蓝图PPT大纲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2024-09-05T11:50:07.330</cp:lastPrinted>
  <dcterms:created xsi:type="dcterms:W3CDTF">2024-09-05T03:50:07Z</dcterms:created>
  <dcterms:modified xsi:type="dcterms:W3CDTF">2024-09-05T03:50:09Z</dcterms:modified>
</cp:coreProperties>
</file>