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6D8820B-966D-4376-B0EA-B8719BB087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6D6DD-49A8-4C12-AA86-C5D5DE16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D2498-25C4-4497-BE77-1A5CCEAE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5D3B6-E70D-4470-9D65-B06AAF9C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AC5D7-AF02-4793-AFAB-DB498E73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1AECF-F545-4B79-92D8-97898A20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E968C-AEA2-4095-A073-1CFD65DC1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09FED-05ED-412F-909D-21CEE1A7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C616-5DFC-44AF-A4A0-A133AFB4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D9D4E-63BF-41E4-A899-8D5E472D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E563-11A2-42A1-99C7-B10E7875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87704-0737-4E08-B37D-DD9579644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9E14BB6-5B29-491D-9C9E-B5A32A6A2B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AB796FC-6C39-4DDF-BE13-AA8AB78E96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0201013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班主任如何激励学生的贡献精神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班主任如何激励学生的贡献精神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如何鼓励学生发挥潜力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如何培养学生的创新能力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如何帮助学生树立正确的人生观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班主任如何促进学生自我管理能力的提升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班主任如何激励学生的贡献精神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班主任激励学生贡献精神的重要性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学生贡献精神是培养学生终身受益的品质。班主任激励学生贡献精神可以促进团队合作和社会责任感，是学生综合素质的重要组成部分。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班主任如何树立榜样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展现出对贡献精神的重视和实践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以身作则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讲述榜样的力量和影响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借助故事、案例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鼓励学生向榜样看齐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树立正面榜样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培养社会责任感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让学生意识到行为影响他人和社会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激励学生发现使命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鼓励学生为之努力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培养学生的责任感和使命感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引导学生树立正确的人生观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培养社会责任感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激励学生发现自己的使命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激励学生参与志愿活动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提升社会责任感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组织学生参与社区志愿活动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激励更多学生参与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奖励表扬积极参与学生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培养服务精神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鼓励学生参与校园志愿服务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建立奖励机制和评选活动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设立勤学奖、服务奖等奖励机制，举办“最佳志愿者”等评选活动，班主任可以通过奖励和表扬激励学生积极参与各项活动。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如何鼓励学生发挥潜力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学生潜力的重要性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每个学生都有独特的潜力等待发掘。激励学生发挥潜力是教育的重要任务，因为发挥潜力可以提高学生的自信心和学习动力。班主任在这一过程中扮演着至关重要的角色，帮助学生实现自我价值。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与学生建立良好沟通关系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倾听学生的心声和想法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通过作业了解学生的学习风格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发现学生的潜在问题和优势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特长展示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鼓励学生多参与各种活动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展现他们的潜力并获得认可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班主任如何了解学生的潜力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密切观察学生的学习状态和表现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注意学生在课堂上的互动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激励学生追求卓越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梦想与现实结合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树立远大目标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提供资源与支持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良好学习环境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持续进步与追求更好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吃苦耐劳、勤奋努力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努力不懈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建立激励机制和评价体系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表彰优秀成绩的学生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成绩奖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肯定学生的进步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进步奖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鼓励学生积极创新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鼓励学生多方面发展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锻炼综合能力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课外活动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多样化学习机会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勇敢尝试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多元发展领域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班主任在激励学生发挥潜力方面扮演着重要角色。了解学生潜力、鼓励追求卓越、建立机制都是激励学生的有效手段。激励学生发挥潜力可以培养学生的自信心和学习动力，帮助他们实现更好的自己。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如何培养学生的创新能力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创新能力对学生的重要性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创新是未来社会的核心竞争力。培养学生的创新能力是教育的重要目标，它可以提高学生的问题解决能力和创造力。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班主任如何引导学生进行创新实践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激发学生的创新热情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提供创新实践的机会和平台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培养他们的创新思维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鼓励学生敢于尝试、勇于创新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让学生有信心和勇气进行创新实践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提供良好的创新氛围和支持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培养学生的团队合作和沟通能力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培养学生良好的团队合作能力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创新往往需要团队合作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促进创新思想的交流和碰撞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培养学生有效的沟通和表达能力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提供多元化的学习资源和课程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促进学生多角度思考问题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鼓励学生跨学科学习和思维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鼓励学生跨学科学习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拓宽视野和思维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建立奖励机制和评选活动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设立创新奖、科技竞赛等奖励机制，激励学生进行创新实践。组织创新设计比赛、科技创新展示等活动，展示学生的创新成果。班主任可以通过奖励和表扬，激励学生勇于创新和实践。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https://d.book118.com/305202010132011124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班主任如何激励学生的贡献精神</vt:lpstr>
      <vt:lpstr>目录</vt:lpstr>
      <vt:lpstr>第1章 班主任如何激励学生的贡献精神</vt:lpstr>
      <vt:lpstr> </vt:lpstr>
      <vt:lpstr>班主任如何树立榜样</vt:lpstr>
      <vt:lpstr>培养学生的责任感和使命感</vt:lpstr>
      <vt:lpstr>激励学生参与志愿活动</vt:lpstr>
      <vt:lpstr>建立奖励机制和评选活动</vt:lpstr>
      <vt:lpstr>第2章 如何鼓励学生发挥潜力</vt:lpstr>
      <vt:lpstr> </vt:lpstr>
      <vt:lpstr>班主任如何了解学生的潜力</vt:lpstr>
      <vt:lpstr>激励学生追求卓越</vt:lpstr>
      <vt:lpstr>建立激励机制和评价体系</vt:lpstr>
      <vt:lpstr>鼓励学生多方面发展</vt:lpstr>
      <vt:lpstr>总结</vt:lpstr>
      <vt:lpstr>第3章 如何培养学生的创新能力</vt:lpstr>
      <vt:lpstr>创新能力对学生的重要性</vt:lpstr>
      <vt:lpstr>班主任如何引导学生进行创新实践</vt:lpstr>
      <vt:lpstr>培养学生的团队合作和沟通能力</vt:lpstr>
      <vt:lpstr>鼓励学生跨学科学习和思维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2024-09-28T17:56:28.117</cp:lastPrinted>
  <dcterms:created xsi:type="dcterms:W3CDTF">2024-09-28T09:56:28Z</dcterms:created>
  <dcterms:modified xsi:type="dcterms:W3CDTF">2024-09-28T09:56:30Z</dcterms:modified>
</cp:coreProperties>
</file>