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737B25-465A-4CEA-AF94-1A75E1EE5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BE4A3-B3F2-4C25-881B-2047E3A5E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371E15-62D3-40FE-984F-F507E964D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E1B7A3-E951-43C3-B77C-234C4A04FA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EECD28-1A76-4E29-AD30-B73F3F1303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4DD848-FCA9-41B6-96F9-7D24530719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C513AD-E192-499F-808E-C86C21AF18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6C8803-4108-4EDE-A99F-126D8EE4D9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F9EE7-DC44-4D36-AC0A-093F842D1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855B2-49B9-4199-951D-25BEF292B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A136EA-D834-4220-9030-C5D57E666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20322304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互联网环境下连锁餐饮企业机遇与挑战</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互联网环境对连锁餐饮企业的影响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连锁餐饮企业的机遇</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连锁餐饮企业面临的挑战</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抓住机遇的策略与措施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应对挑战的方法与建议</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互联网环境对连锁餐饮企业的影响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197" b="119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消费者获取信息方式变化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互联网使消费者能够更方便地获取餐饮信息，如餐厅位置、菜品口味、价格等，从而更加理性地做出消费决策。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消费者用餐习惯变化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外卖、预约等互联网服务改变了消费者的用餐习惯，使得餐饮消费更加便捷和个性化。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消费者口碑传播方式变化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社交媒体等互联网平台的普及使得消费者之间的口碑传播更加迅速和广泛，对餐饮企业品牌形象的塑造产生重要影响。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7000" r="17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竞争压力增加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互联网环境下，消费者需求更加多样化和个性化，对餐饮企业的创新能力和市场反应速度提出了更高的要求。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竞争范围扩大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互联网打破了地域限制，使得餐饮企业面临来自全国甚至全球的竞争。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竞争手段多样化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除了传统的产品质量和服务竞争外，互联网环境下的竞争还包括营销策略、技术创新等多个方面。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市场竞争加剧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社交媒体营销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利用社交媒体平台进行品牌推广、口碑营销等，提高品牌知名度和美誉度。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大数据分析与精准营销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通过收集和分析消费者数据，实现精准定位和个性化营销，提高营销效果。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线上线下融合营销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结合线上营销和线下实体店的优势，打造全方位的营销体验，提高消费者满意度和忠诚度。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营销手段创新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连锁餐饮企业的机遇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线上平台合作</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通过与美团、饿了么等外卖平台合作，将餐品送至更多消费者手中，打破地域限制。</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社交媒体营销</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利用微信、微博等社交媒体平台，进行品牌宣传和推广，吸引更多潜在顾客。</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短视频与直播</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借助抖音、快手等短视频平台和直播功能，展示餐品制作过程和餐厅环境，提高用户黏性。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拓展市场渠道</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在搜索引擎、社交媒体等平台上投放广告，提高品牌曝光度。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网络广告投放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KOL合作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线上活动举办</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3208" r="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与网红、意见领袖等合作，进行口碑传播和品牌推广。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策划线上优惠活动、互动游戏等，吸引用户参与，提高品牌认知度。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提高品牌知名度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提供线上预订、点餐服务，节省顾客等待时间，提高就餐效率。</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线上预订与点餐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根据顾客口味、喜好等提供个性化餐品推荐和服务，提升顾客满意度。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个性化服务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推出会员制度，提供积分兑换、会员专享优惠等福利，增强顾客忠诚度。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会员体系建立</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优化顾客体验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连锁餐饮企业面临的挑战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125" r="5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随着人口红利逐渐消失，餐饮行业劳动力短缺现象日益严重，导致人力成本不断攀升。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劳动力短缺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餐饮行业员工流失率普遍较高，企业需要不断招聘和培训新员工，增加了人力成本和管理难度。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员工流失率高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随着生活水平和物价水平的提高，员工对薪资的要求也在不断提高，给企业带来了薪资增长的压力。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薪资增长压力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人力成本上升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加工过程控制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餐饮企业在食品加工过程中需要严格遵守卫生规定和操作流程，否则容易引发食品安全问题。</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消费者投诉与舆论压力</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一旦出现食品安全问题，消费者投诉和舆论压力将对餐饮企业造成严重影响，甚至可能导致品牌声誉受损。</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原材料采购风险</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餐饮企业需要从众多供应商中采购原材料，一旦供应商出现质量问题，将直接影响餐饮企业的食品安全。</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https://d.book118.com/305203223041011103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2024-09-12T11:07:09.924</cp:lastPrinted>
  <dcterms:created xsi:type="dcterms:W3CDTF">2024-09-12T03:07:09Z</dcterms:created>
  <dcterms:modified xsi:type="dcterms:W3CDTF">2024-09-12T03:07:11Z</dcterms:modified>
</cp:coreProperties>
</file>