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56DE8-5852-4F9C-AA8C-AAB77C0FC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B6A4F-DD28-4777-8C4D-9123A0C5C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D30DD-5FCC-4460-AECD-094E8653D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0CAE6D-5283-4467-BDC7-4FE0AA872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5C4370-9E63-4304-B6A8-AD390F9A4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5D0382-CA5E-48C6-A96B-137AA522F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7BFF33-0283-4E27-843E-EAD630813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8ECAED-3C3D-4EB4-A338-9C03C4709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B19815-0281-440D-9469-3DC653880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607E8-099F-4CFC-A2A4-C0770393F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E026D-8AD5-4EFE-B662-5F844563B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20334401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热爱劳动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710610"/>
            <a:ext cx="5983471" cy="36042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劳动的种类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热爱劳动的精神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劳动中的快乐与收获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热爱劳动，从我做起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劳动的意义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301459">
            <a:off x="3624718" y="5710035"/>
            <a:ext cx="9814813" cy="1804494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639619">
            <a:off x="-4842383" y="-1241930"/>
            <a:ext cx="9814813" cy="180449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直接创造物质财富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劳动是社会物质财富的源泉，通过劳动，人们可以生产出满足人们基本需求的物品，如食物、住房、衣物等。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间接创造财富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劳动不仅可以直接创造物质财富，还可以通过提供服务、创新等方式间接创造财富。例如，科技创新、教育、医疗等领域的发展都离不开人们的劳动。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劳动创造财富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19" r="19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844" r="22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提升社会生产力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通过劳动，人们不断提高生产技能、改进生产工具，从而提高社会生产力，使社会能够更高效地生产出更多的物质财富。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劳动推动着社会的进步和发展，例如，科技创新带动了产业升级和转型，提高了社会生产效率；教育事业的发展提高了人们的文化素质，推动了社会的文明进步。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劳动促进社会发展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000" r="7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通过劳动，人们可以发挥自己的能力和潜力，实现自我价值。在工作中，人们可以通过努力工作、取得成绩来证明自己的价值。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42093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实现自我价值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通过劳动，人们可以获得成就感和满足感。当看到自己的工作成果时，人们会感到自豪和满足，这种成就感也是实现个人价值的重要体现。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226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提高个人成就感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劳动实现个人价值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劳动的种类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301459">
            <a:off x="3624718" y="5710035"/>
            <a:ext cx="9814813" cy="1804494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639619">
            <a:off x="-4842383" y="-1241930"/>
            <a:ext cx="9814813" cy="180449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583" r="205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226" y="142703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体力劳动</a:t>
            </a:r>
          </a:p>
        </p:txBody>
      </p:sp>
      <p:sp>
        <p:nvSpPr>
          <p:cNvPr id="24" name="AutoShape 24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体力劳动是指以身体力量和耐力为主要需求的劳动形式，通常涉及肌肉力量和身体的协调性。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873179" y="1641206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例子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4" name="AutoShape 34"/>
          <p:cNvSpPr/>
          <p:nvPr/>
        </p:nvSpPr>
        <p:spPr>
          <a:xfrm>
            <a:off x="7873179" y="4172757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搬运重物、清理垃圾、种植作物等。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体力劳动通常需要大量的身体能量和灵活性，但相对而言对智力的要求较低。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体力劳动对于社会和经济的发展至关重要，它提供了许多基本服务，如垃圾清理、基础设施建设等。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226" y="142703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脑力劳动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483617" y="3680389"/>
            <a:ext cx="2564970" cy="199948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脑力劳动是指以智力活动和信息处理为主要需求的劳动形式，通常涉及思考、分析、决策等。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8" name="AutoShape 28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3370216" y="3680389"/>
            <a:ext cx="2564970" cy="199948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编程、写作、管理、科学研究等。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例子</a:t>
            </a:r>
          </a:p>
        </p:txBody>
      </p:sp>
      <p:sp>
        <p:nvSpPr>
          <p:cNvPr id="32" name="AutoShape 32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256815" y="3680389"/>
            <a:ext cx="2564970" cy="199948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脑力劳动对智力的要求较高，需要劳动者具备较高的教育背景和专业知识。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6" name="AutoShape 36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9143413" y="3680389"/>
            <a:ext cx="2564970" cy="199948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脑力劳动对于社会的发展和创新至关重要，它提供了许多高技能的工作岗位，推动了科技进步和文化发展。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40" name="Freeform 40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913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创造性劳动是指以创新和创意为主要需求的劳动形式，通常涉及艺术、设计、发明等。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913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创造性劳动需要劳动者具备较高的创造力和想象力，通常与脑力劳动有密切联系。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913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例子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绘画、音乐创作、设计、发明等。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913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创造性劳动对于社会的多样性和进步至关重要，它提供了许多独特的文化产品和服务，丰富了人们的生活并推动社会进步。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256913"/>
            <a:ext cx="515576" cy="440418"/>
            <a:chOff x="454963" y="256913"/>
            <a:chExt cx="515576" cy="440418"/>
          </a:xfrm>
        </p:grpSpPr>
        <p:sp>
          <p:nvSpPr>
            <p:cNvPr id="45" name="AutoShape 45"/>
            <p:cNvSpPr/>
            <p:nvPr/>
          </p:nvSpPr>
          <p:spPr>
            <a:xfrm>
              <a:off x="454963" y="2598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25691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25862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26759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26346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37763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37468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37640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38537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38124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4954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49246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4941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031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4990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131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102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1195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62092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1678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5" name="TextBox 65"/>
          <p:cNvSpPr txBox="1"/>
          <p:nvPr/>
        </p:nvSpPr>
        <p:spPr>
          <a:xfrm>
            <a:off x="1218874" y="19918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创造性劳动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热爱劳动的精神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301459">
            <a:off x="3624718" y="5710035"/>
            <a:ext cx="9814813" cy="1804494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639619">
            <a:off x="-4842383" y="-1241930"/>
            <a:ext cx="9814813" cy="180449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只有通过勤奋努力，才能获得真正的成就和财富。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90330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勤奋工作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111612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4017901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167" b="13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节约与理财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50779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917" r="17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创业与投资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50779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125" r="9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合理节约，理智消费，使财富得到有效管理和增值。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积极寻求创业和投资机会，以实现财富的长期增长。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33974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25" name="AutoShape 25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勤劳致富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5681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410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对自己的工作负责，并尽最大努力去完成。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4618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尽职尽责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42" r="12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具备奉献精神，为了工作可以牺牲自己的时间、精力甚至个人利益。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4618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奉献精神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不断追求卓越，提升自己的工作质量和水平。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4618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追求卓越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11" name="AutoShape 11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TextBox 31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敬业爱岗</a:t>
            </a:r>
          </a:p>
        </p:txBody>
      </p:sp>
      <p:sp>
        <p:nvSpPr>
          <p:cNvPr id="32" name="AutoShape 3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5744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创新创造</a:t>
            </a:r>
          </a:p>
        </p:txBody>
      </p:sp>
      <p:sp>
        <p:nvSpPr>
          <p:cNvPr id="26" name="Freeform 26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28" name="Freeform 28"/>
          <p:cNvSpPr/>
          <p:nvPr/>
        </p:nvSpPr>
        <p:spPr>
          <a:xfrm>
            <a:off x="575049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775416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具备创新意识，不断探索新的工作方法和思路。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248535" y="1250513"/>
            <a:ext cx="421605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创新意识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勇于尝试新的实践和方法，以推动工作的改进和创新。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248535" y="2928472"/>
            <a:ext cx="421605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创新实践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具备创新思维，能够从不同角度思考和解决问题。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48535" y="4694325"/>
            <a:ext cx="421605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https://d.book118.com/305203344012011113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2024-09-19T16:05:52.733</cp:lastPrinted>
  <dcterms:created xsi:type="dcterms:W3CDTF">2024-09-19T08:05:52Z</dcterms:created>
  <dcterms:modified xsi:type="dcterms:W3CDTF">2024-09-19T08:05:54Z</dcterms:modified>
</cp:coreProperties>
</file>