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95D1C-BEB0-44E8-B43B-05B6CE746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216D9-72A4-434F-84CB-4798571CE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E1FD6-BCB4-403A-A90A-B57852F7C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C544CF-BFEA-4EE6-A251-42865DC45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C21802-DE45-44B5-8D84-7FD7AA429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C842DE-0192-4D03-9A48-5D5607719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470F12-5CB5-4E7F-962F-53B634EAF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69D7ED-3B6D-4CC9-8B7F-D560D7FC8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BCD622-A0DC-48AE-886E-09852EA94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0825F-012D-4442-A791-B39EE96AE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FE95D-2413-4504-87F5-15A696210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21131322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小儿手足口护理业务查房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小儿手足口病概述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小儿手足口护理要点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业务查房案例分享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42" r="15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小儿手足口病是一种常见的传染病，业务查房的目的是为了提高医护人员对手足口病的认识和护理水平，确保患儿得到最佳的护理和治疗。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随着季节的变化，小儿手足口病的发病率逐渐上升，对患儿的身体健康造成了一定的威胁。为了更好地应对这一情况，医护人员需要不断学习和提高自己的护理水平。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业务查房是指医护人员对患儿进行实地检查、观察和评估，了解患儿的病情状况和护理需求，并提出相应的护理建议和方案的过程。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通过业务查房，医护人员可以更加全面地了解患儿的病情和护理需求，及时发现潜在的问题和风险，提高护理质量。同时，业务查房还可以促进医护人员之间的交流和合作，提高整个团队的协作能力和水平。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业务查房的定义和重要性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小儿手足口病概述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78" r="1077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小儿手足口病是一种由肠道病毒引起的传染病，主要通过消化道、呼吸道和接触传播。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发热、口腔和手足部出现疱疹和溃疡，以及食欲不振、流涎等症状。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疾病定义和症状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接触患儿的粪便、口腔和鼻腔分泌物，以及接触被病毒污染的物品和环境。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勤洗手、保持环境卫生、避免接触患儿和病毒污染的物品，以及接种疫苗。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疾病传播途径和预防措施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3167" b="316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对症治疗，缓解症状，预防并发症。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保持口腔清洁、使用口腔喷雾剂和止痛药，以及必要时使用抗病毒药物。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疾病治疗原则和方法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小儿手足口护理要点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https://d.book118.com/305211313222011112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2024-09-19T02:20:59.699</cp:lastPrinted>
  <dcterms:created xsi:type="dcterms:W3CDTF">2024-09-18T18:20:59Z</dcterms:created>
  <dcterms:modified xsi:type="dcterms:W3CDTF">2024-09-18T18:21:01Z</dcterms:modified>
</cp:coreProperties>
</file>