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4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90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image" Target="../media/image2.png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image" Target="../media/image3.png" /><Relationship Id="rId18" Type="http://schemas.openxmlformats.org/officeDocument/2006/relationships/tags" Target="../tags/tag15.xml" /><Relationship Id="rId19" Type="http://schemas.openxmlformats.org/officeDocument/2006/relationships/tags" Target="../tags/tag16.xml" /><Relationship Id="rId2" Type="http://schemas.openxmlformats.org/officeDocument/2006/relationships/tags" Target="../tags/tag1.xml" /><Relationship Id="rId20" Type="http://schemas.openxmlformats.org/officeDocument/2006/relationships/tags" Target="../tags/tag17.xml" /><Relationship Id="rId21" Type="http://schemas.openxmlformats.org/officeDocument/2006/relationships/tags" Target="../tags/tag18.xml" /><Relationship Id="rId22" Type="http://schemas.openxmlformats.org/officeDocument/2006/relationships/tags" Target="../tags/tag19.xml" /><Relationship Id="rId23" Type="http://schemas.openxmlformats.org/officeDocument/2006/relationships/tags" Target="../tags/tag20.xml" /><Relationship Id="rId24" Type="http://schemas.openxmlformats.org/officeDocument/2006/relationships/tags" Target="../tags/tag21.xml" /><Relationship Id="rId25" Type="http://schemas.openxmlformats.org/officeDocument/2006/relationships/tags" Target="../tags/tag22.xml" /><Relationship Id="rId26" Type="http://schemas.openxmlformats.org/officeDocument/2006/relationships/tags" Target="../tags/tag23.xml" /><Relationship Id="rId27" Type="http://schemas.openxmlformats.org/officeDocument/2006/relationships/tags" Target="../tags/tag24.xml" /><Relationship Id="rId28" Type="http://schemas.openxmlformats.org/officeDocument/2006/relationships/tags" Target="../tags/tag25.xml" /><Relationship Id="rId29" Type="http://schemas.openxmlformats.org/officeDocument/2006/relationships/tags" Target="../tags/tag26.xml" /><Relationship Id="rId3" Type="http://schemas.openxmlformats.org/officeDocument/2006/relationships/tags" Target="../tags/tag2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39.xml" /><Relationship Id="rId11" Type="http://schemas.openxmlformats.org/officeDocument/2006/relationships/image" Target="../media/image5.png" /><Relationship Id="rId12" Type="http://schemas.openxmlformats.org/officeDocument/2006/relationships/tags" Target="../tags/tag40.xml" /><Relationship Id="rId13" Type="http://schemas.openxmlformats.org/officeDocument/2006/relationships/tags" Target="../tags/tag41.xml" /><Relationship Id="rId14" Type="http://schemas.openxmlformats.org/officeDocument/2006/relationships/tags" Target="../tags/tag42.xml" /><Relationship Id="rId15" Type="http://schemas.openxmlformats.org/officeDocument/2006/relationships/tags" Target="../tags/tag43.xml" /><Relationship Id="rId16" Type="http://schemas.openxmlformats.org/officeDocument/2006/relationships/tags" Target="../tags/tag44.xml" /><Relationship Id="rId17" Type="http://schemas.openxmlformats.org/officeDocument/2006/relationships/tags" Target="../tags/tag45.xml" /><Relationship Id="rId18" Type="http://schemas.openxmlformats.org/officeDocument/2006/relationships/tags" Target="../tags/tag46.xml" /><Relationship Id="rId19" Type="http://schemas.openxmlformats.org/officeDocument/2006/relationships/tags" Target="../tags/tag47.xml" /><Relationship Id="rId2" Type="http://schemas.openxmlformats.org/officeDocument/2006/relationships/tags" Target="../tags/tag32.xml" /><Relationship Id="rId20" Type="http://schemas.openxmlformats.org/officeDocument/2006/relationships/tags" Target="../tags/tag48.xml" /><Relationship Id="rId21" Type="http://schemas.openxmlformats.org/officeDocument/2006/relationships/tags" Target="../tags/tag49.xml" /><Relationship Id="rId22" Type="http://schemas.openxmlformats.org/officeDocument/2006/relationships/image" Target="../media/image3.png" /><Relationship Id="rId23" Type="http://schemas.openxmlformats.org/officeDocument/2006/relationships/tags" Target="../tags/tag50.xml" /><Relationship Id="rId24" Type="http://schemas.openxmlformats.org/officeDocument/2006/relationships/tags" Target="../tags/tag51.xml" /><Relationship Id="rId25" Type="http://schemas.openxmlformats.org/officeDocument/2006/relationships/slideMaster" Target="../slideMasters/slideMaster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4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image" Target="../media/image3.png" /><Relationship Id="rId11" Type="http://schemas.openxmlformats.org/officeDocument/2006/relationships/tags" Target="../tags/tag60.xml" /><Relationship Id="rId12" Type="http://schemas.openxmlformats.org/officeDocument/2006/relationships/tags" Target="../tags/tag61.xml" /><Relationship Id="rId13" Type="http://schemas.openxmlformats.org/officeDocument/2006/relationships/tags" Target="../tags/tag62.xml" /><Relationship Id="rId14" Type="http://schemas.openxmlformats.org/officeDocument/2006/relationships/tags" Target="../tags/tag63.xml" /><Relationship Id="rId15" Type="http://schemas.openxmlformats.org/officeDocument/2006/relationships/tags" Target="../tags/tag64.xml" /><Relationship Id="rId16" Type="http://schemas.openxmlformats.org/officeDocument/2006/relationships/tags" Target="../tags/tag65.xml" /><Relationship Id="rId17" Type="http://schemas.openxmlformats.org/officeDocument/2006/relationships/tags" Target="../tags/tag66.xml" /><Relationship Id="rId18" Type="http://schemas.openxmlformats.org/officeDocument/2006/relationships/tags" Target="../tags/tag67.xml" /><Relationship Id="rId19" Type="http://schemas.openxmlformats.org/officeDocument/2006/relationships/tags" Target="../tags/tag68.xml" /><Relationship Id="rId2" Type="http://schemas.openxmlformats.org/officeDocument/2006/relationships/tags" Target="../tags/tag52.xml" /><Relationship Id="rId20" Type="http://schemas.openxmlformats.org/officeDocument/2006/relationships/image" Target="../media/image4.png" /><Relationship Id="rId21" Type="http://schemas.openxmlformats.org/officeDocument/2006/relationships/tags" Target="../tags/tag69.xml" /><Relationship Id="rId22" Type="http://schemas.openxmlformats.org/officeDocument/2006/relationships/image" Target="../media/image6.png" /><Relationship Id="rId23" Type="http://schemas.openxmlformats.org/officeDocument/2006/relationships/tags" Target="../tags/tag70.xml" /><Relationship Id="rId24" Type="http://schemas.openxmlformats.org/officeDocument/2006/relationships/tags" Target="../tags/tag71.xml" /><Relationship Id="rId25" Type="http://schemas.openxmlformats.org/officeDocument/2006/relationships/tags" Target="../tags/tag72.xml" /><Relationship Id="rId26" Type="http://schemas.openxmlformats.org/officeDocument/2006/relationships/tags" Target="../tags/tag73.xml" /><Relationship Id="rId27" Type="http://schemas.openxmlformats.org/officeDocument/2006/relationships/tags" Target="../tags/tag74.xml" /><Relationship Id="rId28" Type="http://schemas.openxmlformats.org/officeDocument/2006/relationships/slideMaster" Target="../slideMasters/slideMaster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tags" Target="../tags/tag58.xml" /><Relationship Id="rId9" Type="http://schemas.openxmlformats.org/officeDocument/2006/relationships/tags" Target="../tags/tag5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2" Type="http://schemas.openxmlformats.org/officeDocument/2006/relationships/tags" Target="../tags/tag94.xml" /><Relationship Id="rId3" Type="http://schemas.openxmlformats.org/officeDocument/2006/relationships/tags" Target="../tags/tag95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6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image" Target="../media/image3.png" /><Relationship Id="rId18" Type="http://schemas.openxmlformats.org/officeDocument/2006/relationships/tags" Target="../tags/tag120.xml" /><Relationship Id="rId19" Type="http://schemas.openxmlformats.org/officeDocument/2006/relationships/tags" Target="../tags/tag121.xml" /><Relationship Id="rId2" Type="http://schemas.openxmlformats.org/officeDocument/2006/relationships/tags" Target="../tags/tag105.xml" /><Relationship Id="rId20" Type="http://schemas.openxmlformats.org/officeDocument/2006/relationships/tags" Target="../tags/tag122.xml" /><Relationship Id="rId21" Type="http://schemas.openxmlformats.org/officeDocument/2006/relationships/tags" Target="../tags/tag123.xml" /><Relationship Id="rId22" Type="http://schemas.openxmlformats.org/officeDocument/2006/relationships/tags" Target="../tags/tag124.xml" /><Relationship Id="rId23" Type="http://schemas.openxmlformats.org/officeDocument/2006/relationships/tags" Target="../tags/tag125.xml" /><Relationship Id="rId24" Type="http://schemas.openxmlformats.org/officeDocument/2006/relationships/tags" Target="../tags/tag126.xml" /><Relationship Id="rId25" Type="http://schemas.openxmlformats.org/officeDocument/2006/relationships/tags" Target="../tags/tag127.xml" /><Relationship Id="rId26" Type="http://schemas.openxmlformats.org/officeDocument/2006/relationships/tags" Target="../tags/tag128.xml" /><Relationship Id="rId27" Type="http://schemas.openxmlformats.org/officeDocument/2006/relationships/tags" Target="../tags/tag129.xml" /><Relationship Id="rId28" Type="http://schemas.openxmlformats.org/officeDocument/2006/relationships/tags" Target="../tags/tag130.xml" /><Relationship Id="rId29" Type="http://schemas.openxmlformats.org/officeDocument/2006/relationships/image" Target="../media/image7.png" /><Relationship Id="rId3" Type="http://schemas.openxmlformats.org/officeDocument/2006/relationships/tags" Target="../tags/tag106.xml" /><Relationship Id="rId30" Type="http://schemas.openxmlformats.org/officeDocument/2006/relationships/tags" Target="../tags/tag131.xml" /><Relationship Id="rId31" Type="http://schemas.openxmlformats.org/officeDocument/2006/relationships/tags" Target="../tags/tag132.xml" /><Relationship Id="rId32" Type="http://schemas.openxmlformats.org/officeDocument/2006/relationships/tags" Target="../tags/tag133.xml" /><Relationship Id="rId33" Type="http://schemas.openxmlformats.org/officeDocument/2006/relationships/tags" Target="../tags/tag134.xml" /><Relationship Id="rId34" Type="http://schemas.openxmlformats.org/officeDocument/2006/relationships/tags" Target="../tags/tag135.xml" /><Relationship Id="rId35" Type="http://schemas.openxmlformats.org/officeDocument/2006/relationships/tags" Target="../tags/tag136.xml" /><Relationship Id="rId36" Type="http://schemas.openxmlformats.org/officeDocument/2006/relationships/slideMaster" Target="../slideMasters/slideMaster2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618603-8140-4D4B-903D-B3D2D44563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09C71F-F1C2-4816-B18D-BF444E126D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B478FD-2ACB-4582-B9D1-D1A97D80E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0A5680-9F71-43DD-A9D5-8003107E4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0EB3AC-94CA-4C9B-89BF-D92670D252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41B7DE-8544-48B5-A5F2-FFED89F88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17A955-39C6-4036-97D3-BCFDB32BE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65E065-7F7B-401C-B7CE-92A95DDEE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B6D25E-D5BB-45A4-88C4-978F84E7D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B63F25-F9A6-4500-8684-EEE4B61DE8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A80A43-A9C7-4A5C-9E63-D6ACE871B4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7" descr="岩石纹理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49110"/>
          </a:xfrm>
          <a:prstGeom prst="rect">
            <a:avLst/>
          </a:prstGeom>
        </p:spPr>
      </p:pic>
      <p:sp>
        <p:nvSpPr>
          <p:cNvPr id="1048674" name="矩形 8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2">
                  <a:alpha val="50000"/>
                </a:schemeClr>
              </a:gs>
              <a:gs pos="100000">
                <a:schemeClr val="bg2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矩形 12"/>
          <p:cNvSpPr/>
          <p:nvPr userDrawn="1">
            <p:custDataLst>
              <p:tags r:id="rId4"/>
            </p:custDataLst>
          </p:nvPr>
        </p:nvSpPr>
        <p:spPr>
          <a:xfrm>
            <a:off x="6612255" y="1037590"/>
            <a:ext cx="4775200" cy="4775200"/>
          </a:xfrm>
          <a:prstGeom prst="rect">
            <a:avLst/>
          </a:prstGeom>
          <a:noFill/>
          <a:ln w="12700">
            <a:solidFill>
              <a:schemeClr val="accent6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6"/>
          <p:cNvCxnSpPr/>
          <p:nvPr userDrawn="1">
            <p:custDataLst>
              <p:tags r:id="rId5"/>
            </p:custDataLst>
          </p:nvPr>
        </p:nvCxnSpPr>
        <p:spPr>
          <a:xfrm>
            <a:off x="6620510" y="1044575"/>
            <a:ext cx="4759960" cy="4759960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6627495" y="1045845"/>
            <a:ext cx="4759960" cy="4759960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18"/>
          <p:cNvCxnSpPr/>
          <p:nvPr userDrawn="1">
            <p:custDataLst>
              <p:tags r:id="rId7"/>
            </p:custDataLst>
          </p:nvPr>
        </p:nvCxnSpPr>
        <p:spPr>
          <a:xfrm flipH="1">
            <a:off x="8999855" y="1038860"/>
            <a:ext cx="0" cy="4773295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0"/>
          <p:cNvCxnSpPr/>
          <p:nvPr userDrawn="1">
            <p:custDataLst>
              <p:tags r:id="rId8"/>
            </p:custDataLst>
          </p:nvPr>
        </p:nvCxnSpPr>
        <p:spPr>
          <a:xfrm rot="5400000" flipH="1">
            <a:off x="8999855" y="1038860"/>
            <a:ext cx="0" cy="4773295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文本框 28"/>
          <p:cNvSpPr txBox="1"/>
          <p:nvPr userDrawn="1">
            <p:custDataLst>
              <p:tags r:id="rId9"/>
            </p:custDataLst>
          </p:nvPr>
        </p:nvSpPr>
        <p:spPr>
          <a:xfrm>
            <a:off x="5031105" y="0"/>
            <a:ext cx="2722245" cy="2327910"/>
          </a:xfrm>
          <a:custGeom>
            <a:rect l="l" t="t" r="r" b="b"/>
            <a:pathLst>
              <a:path w="3617" h="3092">
                <a:moveTo>
                  <a:pt x="3562" y="0"/>
                </a:moveTo>
                <a:cubicBezTo>
                  <a:pt x="3568" y="28"/>
                  <a:pt x="3575" y="65"/>
                  <a:pt x="3584" y="110"/>
                </a:cubicBezTo>
                <a:cubicBezTo>
                  <a:pt x="3606" y="176"/>
                  <a:pt x="3617" y="313"/>
                  <a:pt x="3617" y="520"/>
                </a:cubicBezTo>
                <a:cubicBezTo>
                  <a:pt x="3617" y="690"/>
                  <a:pt x="3606" y="831"/>
                  <a:pt x="3584" y="941"/>
                </a:cubicBezTo>
                <a:cubicBezTo>
                  <a:pt x="3584" y="1015"/>
                  <a:pt x="3569" y="1141"/>
                  <a:pt x="3540" y="1318"/>
                </a:cubicBezTo>
                <a:cubicBezTo>
                  <a:pt x="3532" y="1377"/>
                  <a:pt x="3521" y="1435"/>
                  <a:pt x="3506" y="1490"/>
                </a:cubicBezTo>
                <a:cubicBezTo>
                  <a:pt x="3492" y="1546"/>
                  <a:pt x="3484" y="1588"/>
                  <a:pt x="3484" y="1618"/>
                </a:cubicBezTo>
                <a:cubicBezTo>
                  <a:pt x="3477" y="1699"/>
                  <a:pt x="3438" y="1830"/>
                  <a:pt x="3368" y="2011"/>
                </a:cubicBezTo>
                <a:cubicBezTo>
                  <a:pt x="3298" y="2192"/>
                  <a:pt x="3244" y="2312"/>
                  <a:pt x="3207" y="2371"/>
                </a:cubicBezTo>
                <a:cubicBezTo>
                  <a:pt x="3155" y="2423"/>
                  <a:pt x="3122" y="2482"/>
                  <a:pt x="3107" y="2549"/>
                </a:cubicBezTo>
                <a:cubicBezTo>
                  <a:pt x="3093" y="2593"/>
                  <a:pt x="3063" y="2639"/>
                  <a:pt x="3019" y="2687"/>
                </a:cubicBezTo>
                <a:cubicBezTo>
                  <a:pt x="2974" y="2735"/>
                  <a:pt x="2900" y="2807"/>
                  <a:pt x="2797" y="2904"/>
                </a:cubicBezTo>
                <a:lnTo>
                  <a:pt x="2697" y="3014"/>
                </a:lnTo>
                <a:lnTo>
                  <a:pt x="2642" y="3092"/>
                </a:lnTo>
                <a:lnTo>
                  <a:pt x="2509" y="3070"/>
                </a:lnTo>
                <a:cubicBezTo>
                  <a:pt x="2428" y="3055"/>
                  <a:pt x="2368" y="3037"/>
                  <a:pt x="2331" y="3014"/>
                </a:cubicBezTo>
                <a:cubicBezTo>
                  <a:pt x="2309" y="2992"/>
                  <a:pt x="2283" y="2981"/>
                  <a:pt x="2254" y="2981"/>
                </a:cubicBezTo>
                <a:cubicBezTo>
                  <a:pt x="2224" y="2981"/>
                  <a:pt x="2184" y="2955"/>
                  <a:pt x="2132" y="2904"/>
                </a:cubicBezTo>
                <a:cubicBezTo>
                  <a:pt x="2102" y="2874"/>
                  <a:pt x="2043" y="2841"/>
                  <a:pt x="1955" y="2804"/>
                </a:cubicBezTo>
                <a:cubicBezTo>
                  <a:pt x="1925" y="2796"/>
                  <a:pt x="1897" y="2785"/>
                  <a:pt x="1871" y="2771"/>
                </a:cubicBezTo>
                <a:cubicBezTo>
                  <a:pt x="1846" y="2756"/>
                  <a:pt x="1818" y="2745"/>
                  <a:pt x="1788" y="2737"/>
                </a:cubicBezTo>
                <a:lnTo>
                  <a:pt x="1655" y="2660"/>
                </a:lnTo>
                <a:cubicBezTo>
                  <a:pt x="1618" y="2660"/>
                  <a:pt x="1581" y="2634"/>
                  <a:pt x="1545" y="2582"/>
                </a:cubicBezTo>
                <a:cubicBezTo>
                  <a:pt x="1515" y="2553"/>
                  <a:pt x="1484" y="2528"/>
                  <a:pt x="1450" y="2510"/>
                </a:cubicBezTo>
                <a:cubicBezTo>
                  <a:pt x="1417" y="2492"/>
                  <a:pt x="1371" y="2475"/>
                  <a:pt x="1312" y="2460"/>
                </a:cubicBezTo>
                <a:cubicBezTo>
                  <a:pt x="1216" y="2423"/>
                  <a:pt x="1142" y="2405"/>
                  <a:pt x="1090" y="2405"/>
                </a:cubicBezTo>
                <a:cubicBezTo>
                  <a:pt x="1068" y="2405"/>
                  <a:pt x="1031" y="2386"/>
                  <a:pt x="979" y="2349"/>
                </a:cubicBezTo>
                <a:cubicBezTo>
                  <a:pt x="942" y="2305"/>
                  <a:pt x="928" y="2279"/>
                  <a:pt x="935" y="2272"/>
                </a:cubicBezTo>
                <a:cubicBezTo>
                  <a:pt x="950" y="2264"/>
                  <a:pt x="976" y="2262"/>
                  <a:pt x="1013" y="2266"/>
                </a:cubicBezTo>
                <a:cubicBezTo>
                  <a:pt x="1049" y="2270"/>
                  <a:pt x="1090" y="2272"/>
                  <a:pt x="1134" y="2272"/>
                </a:cubicBezTo>
                <a:cubicBezTo>
                  <a:pt x="1216" y="2272"/>
                  <a:pt x="1330" y="2246"/>
                  <a:pt x="1478" y="2194"/>
                </a:cubicBezTo>
                <a:lnTo>
                  <a:pt x="1644" y="2150"/>
                </a:lnTo>
                <a:lnTo>
                  <a:pt x="2110" y="2061"/>
                </a:lnTo>
                <a:cubicBezTo>
                  <a:pt x="2206" y="2054"/>
                  <a:pt x="2300" y="2028"/>
                  <a:pt x="2392" y="1983"/>
                </a:cubicBezTo>
                <a:cubicBezTo>
                  <a:pt x="2485" y="1939"/>
                  <a:pt x="2553" y="1887"/>
                  <a:pt x="2597" y="1828"/>
                </a:cubicBezTo>
                <a:cubicBezTo>
                  <a:pt x="2649" y="1754"/>
                  <a:pt x="2708" y="1640"/>
                  <a:pt x="2775" y="1485"/>
                </a:cubicBezTo>
                <a:cubicBezTo>
                  <a:pt x="2841" y="1329"/>
                  <a:pt x="2882" y="1204"/>
                  <a:pt x="2897" y="1108"/>
                </a:cubicBezTo>
                <a:cubicBezTo>
                  <a:pt x="2971" y="805"/>
                  <a:pt x="3008" y="535"/>
                  <a:pt x="3008" y="298"/>
                </a:cubicBezTo>
                <a:cubicBezTo>
                  <a:pt x="3008" y="195"/>
                  <a:pt x="3004" y="121"/>
                  <a:pt x="2996" y="77"/>
                </a:cubicBezTo>
                <a:lnTo>
                  <a:pt x="2990" y="0"/>
                </a:lnTo>
                <a:lnTo>
                  <a:pt x="2619" y="0"/>
                </a:lnTo>
                <a:cubicBezTo>
                  <a:pt x="2579" y="3"/>
                  <a:pt x="2531" y="14"/>
                  <a:pt x="2476" y="32"/>
                </a:cubicBezTo>
                <a:cubicBezTo>
                  <a:pt x="2431" y="32"/>
                  <a:pt x="2365" y="47"/>
                  <a:pt x="2276" y="77"/>
                </a:cubicBezTo>
                <a:cubicBezTo>
                  <a:pt x="2254" y="84"/>
                  <a:pt x="2180" y="99"/>
                  <a:pt x="2054" y="121"/>
                </a:cubicBezTo>
                <a:cubicBezTo>
                  <a:pt x="1944" y="143"/>
                  <a:pt x="1881" y="158"/>
                  <a:pt x="1866" y="165"/>
                </a:cubicBezTo>
                <a:cubicBezTo>
                  <a:pt x="1777" y="188"/>
                  <a:pt x="1726" y="199"/>
                  <a:pt x="1711" y="199"/>
                </a:cubicBezTo>
                <a:cubicBezTo>
                  <a:pt x="1674" y="199"/>
                  <a:pt x="1641" y="206"/>
                  <a:pt x="1611" y="221"/>
                </a:cubicBezTo>
                <a:lnTo>
                  <a:pt x="1578" y="243"/>
                </a:lnTo>
                <a:cubicBezTo>
                  <a:pt x="1578" y="243"/>
                  <a:pt x="1537" y="276"/>
                  <a:pt x="1456" y="343"/>
                </a:cubicBezTo>
                <a:cubicBezTo>
                  <a:pt x="1397" y="402"/>
                  <a:pt x="1352" y="439"/>
                  <a:pt x="1323" y="454"/>
                </a:cubicBezTo>
                <a:cubicBezTo>
                  <a:pt x="1264" y="476"/>
                  <a:pt x="1181" y="496"/>
                  <a:pt x="1073" y="515"/>
                </a:cubicBezTo>
                <a:cubicBezTo>
                  <a:pt x="966" y="533"/>
                  <a:pt x="876" y="546"/>
                  <a:pt x="802" y="553"/>
                </a:cubicBezTo>
                <a:cubicBezTo>
                  <a:pt x="750" y="553"/>
                  <a:pt x="665" y="528"/>
                  <a:pt x="547" y="476"/>
                </a:cubicBezTo>
                <a:cubicBezTo>
                  <a:pt x="429" y="424"/>
                  <a:pt x="325" y="369"/>
                  <a:pt x="237" y="310"/>
                </a:cubicBezTo>
                <a:cubicBezTo>
                  <a:pt x="155" y="250"/>
                  <a:pt x="98" y="204"/>
                  <a:pt x="65" y="171"/>
                </a:cubicBezTo>
                <a:cubicBezTo>
                  <a:pt x="32" y="138"/>
                  <a:pt x="15" y="106"/>
                  <a:pt x="15" y="77"/>
                </a:cubicBezTo>
                <a:cubicBezTo>
                  <a:pt x="15" y="54"/>
                  <a:pt x="10" y="28"/>
                  <a:pt x="0" y="0"/>
                </a:cubicBezTo>
                <a:close/>
              </a:path>
            </a:pathLst>
          </a:custGeom>
          <a:solidFill>
            <a:schemeClr val="bg2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41500">
              <a:solidFill>
                <a:schemeClr val="bg2">
                  <a:lumMod val="75000"/>
                </a:schemeClr>
              </a:solidFill>
              <a:latin typeface="演示夏行楷" panose="00000500000000000000" charset="-122"/>
              <a:ea typeface="演示夏行楷" panose="00000500000000000000" charset="-122"/>
            </a:endParaRPr>
          </a:p>
        </p:txBody>
      </p:sp>
      <p:pic>
        <p:nvPicPr>
          <p:cNvPr id="2097161" name="图形 2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843520" y="1465580"/>
            <a:ext cx="2118995" cy="4075430"/>
          </a:xfrm>
          <a:prstGeom prst="rect">
            <a:avLst/>
          </a:prstGeom>
        </p:spPr>
      </p:pic>
      <p:sp>
        <p:nvSpPr>
          <p:cNvPr id="1048680" name="椭圆 27"/>
          <p:cNvSpPr/>
          <p:nvPr userDrawn="1">
            <p:custDataLst>
              <p:tags r:id="rId12"/>
            </p:custDataLst>
          </p:nvPr>
        </p:nvSpPr>
        <p:spPr>
          <a:xfrm>
            <a:off x="7938770" y="5026660"/>
            <a:ext cx="193675" cy="193675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2" name="椭圆 29"/>
          <p:cNvSpPr/>
          <p:nvPr userDrawn="1">
            <p:custDataLst>
              <p:tags r:id="rId13"/>
            </p:custDataLst>
          </p:nvPr>
        </p:nvSpPr>
        <p:spPr>
          <a:xfrm>
            <a:off x="9831070" y="2331085"/>
            <a:ext cx="193675" cy="193675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4" name="文本框 30"/>
          <p:cNvSpPr txBox="1"/>
          <p:nvPr userDrawn="1">
            <p:custDataLst>
              <p:tags r:id="rId14"/>
            </p:custDataLst>
          </p:nvPr>
        </p:nvSpPr>
        <p:spPr>
          <a:xfrm>
            <a:off x="10270490" y="502920"/>
            <a:ext cx="997585" cy="1557655"/>
          </a:xfrm>
          <a:custGeom>
            <a:gdLst>
              <a:gd name="connsiteX0" fmla="*/ 505663 w 1364238"/>
              <a:gd name="connsiteY0" fmla="*/ 0 h 2129315"/>
              <a:gd name="connsiteX1" fmla="*/ 613644 w 1364238"/>
              <a:gd name="connsiteY1" fmla="*/ 2633 h 2129315"/>
              <a:gd name="connsiteX2" fmla="*/ 674218 w 1364238"/>
              <a:gd name="connsiteY2" fmla="*/ 21069 h 2129315"/>
              <a:gd name="connsiteX3" fmla="*/ 761129 w 1364238"/>
              <a:gd name="connsiteY3" fmla="*/ 121148 h 2129315"/>
              <a:gd name="connsiteX4" fmla="*/ 800634 w 1364238"/>
              <a:gd name="connsiteY4" fmla="*/ 242296 h 2129315"/>
              <a:gd name="connsiteX5" fmla="*/ 792733 w 1364238"/>
              <a:gd name="connsiteY5" fmla="*/ 334475 h 2129315"/>
              <a:gd name="connsiteX6" fmla="*/ 774297 w 1364238"/>
              <a:gd name="connsiteY6" fmla="*/ 405583 h 2129315"/>
              <a:gd name="connsiteX7" fmla="*/ 753228 w 1364238"/>
              <a:gd name="connsiteY7" fmla="*/ 526732 h 2129315"/>
              <a:gd name="connsiteX8" fmla="*/ 734792 w 1364238"/>
              <a:gd name="connsiteY8" fmla="*/ 645247 h 2129315"/>
              <a:gd name="connsiteX9" fmla="*/ 668950 w 1364238"/>
              <a:gd name="connsiteY9" fmla="*/ 790098 h 2129315"/>
              <a:gd name="connsiteX10" fmla="*/ 616277 w 1364238"/>
              <a:gd name="connsiteY10" fmla="*/ 898078 h 2129315"/>
              <a:gd name="connsiteX11" fmla="*/ 587307 w 1364238"/>
              <a:gd name="connsiteY11" fmla="*/ 940217 h 2129315"/>
              <a:gd name="connsiteX12" fmla="*/ 558337 w 1364238"/>
              <a:gd name="connsiteY12" fmla="*/ 942851 h 2129315"/>
              <a:gd name="connsiteX13" fmla="*/ 508297 w 1364238"/>
              <a:gd name="connsiteY13" fmla="*/ 969187 h 2129315"/>
              <a:gd name="connsiteX14" fmla="*/ 447723 w 1364238"/>
              <a:gd name="connsiteY14" fmla="*/ 1069266 h 2129315"/>
              <a:gd name="connsiteX15" fmla="*/ 384515 w 1364238"/>
              <a:gd name="connsiteY15" fmla="*/ 1190415 h 2129315"/>
              <a:gd name="connsiteX16" fmla="*/ 384515 w 1364238"/>
              <a:gd name="connsiteY16" fmla="*/ 1274692 h 2129315"/>
              <a:gd name="connsiteX17" fmla="*/ 510931 w 1364238"/>
              <a:gd name="connsiteY17" fmla="*/ 1274692 h 2129315"/>
              <a:gd name="connsiteX18" fmla="*/ 726891 w 1364238"/>
              <a:gd name="connsiteY18" fmla="*/ 1264157 h 2129315"/>
              <a:gd name="connsiteX19" fmla="*/ 1006059 w 1364238"/>
              <a:gd name="connsiteY19" fmla="*/ 1290494 h 2129315"/>
              <a:gd name="connsiteX20" fmla="*/ 1058733 w 1364238"/>
              <a:gd name="connsiteY20" fmla="*/ 1306296 h 2129315"/>
              <a:gd name="connsiteX21" fmla="*/ 1148277 w 1364238"/>
              <a:gd name="connsiteY21" fmla="*/ 1343168 h 2129315"/>
              <a:gd name="connsiteX22" fmla="*/ 1266792 w 1364238"/>
              <a:gd name="connsiteY22" fmla="*/ 1456415 h 2129315"/>
              <a:gd name="connsiteX23" fmla="*/ 1332634 w 1364238"/>
              <a:gd name="connsiteY23" fmla="*/ 1543326 h 2129315"/>
              <a:gd name="connsiteX24" fmla="*/ 1353703 w 1364238"/>
              <a:gd name="connsiteY24" fmla="*/ 1585464 h 2129315"/>
              <a:gd name="connsiteX25" fmla="*/ 1364238 w 1364238"/>
              <a:gd name="connsiteY25" fmla="*/ 1609167 h 2129315"/>
              <a:gd name="connsiteX26" fmla="*/ 1348436 w 1364238"/>
              <a:gd name="connsiteY26" fmla="*/ 1643405 h 2129315"/>
              <a:gd name="connsiteX27" fmla="*/ 1332634 w 1364238"/>
              <a:gd name="connsiteY27" fmla="*/ 1706613 h 2129315"/>
              <a:gd name="connsiteX28" fmla="*/ 1337901 w 1364238"/>
              <a:gd name="connsiteY28" fmla="*/ 1738217 h 2129315"/>
              <a:gd name="connsiteX29" fmla="*/ 1322099 w 1364238"/>
              <a:gd name="connsiteY29" fmla="*/ 1796157 h 2129315"/>
              <a:gd name="connsiteX30" fmla="*/ 1269426 w 1364238"/>
              <a:gd name="connsiteY30" fmla="*/ 1806692 h 2129315"/>
              <a:gd name="connsiteX31" fmla="*/ 1132475 w 1364238"/>
              <a:gd name="connsiteY31" fmla="*/ 1838296 h 2129315"/>
              <a:gd name="connsiteX32" fmla="*/ 1021861 w 1364238"/>
              <a:gd name="connsiteY32" fmla="*/ 1864632 h 2129315"/>
              <a:gd name="connsiteX33" fmla="*/ 979723 w 1364238"/>
              <a:gd name="connsiteY33" fmla="*/ 1890969 h 2129315"/>
              <a:gd name="connsiteX34" fmla="*/ 942852 w 1364238"/>
              <a:gd name="connsiteY34" fmla="*/ 1896237 h 2129315"/>
              <a:gd name="connsiteX35" fmla="*/ 921782 w 1364238"/>
              <a:gd name="connsiteY35" fmla="*/ 1885702 h 2129315"/>
              <a:gd name="connsiteX36" fmla="*/ 874376 w 1364238"/>
              <a:gd name="connsiteY36" fmla="*/ 1890969 h 2129315"/>
              <a:gd name="connsiteX37" fmla="*/ 800634 w 1364238"/>
              <a:gd name="connsiteY37" fmla="*/ 1917306 h 2129315"/>
              <a:gd name="connsiteX38" fmla="*/ 726891 w 1364238"/>
              <a:gd name="connsiteY38" fmla="*/ 1933108 h 2129315"/>
              <a:gd name="connsiteX39" fmla="*/ 637347 w 1364238"/>
              <a:gd name="connsiteY39" fmla="*/ 1954177 h 2129315"/>
              <a:gd name="connsiteX40" fmla="*/ 471426 w 1364238"/>
              <a:gd name="connsiteY40" fmla="*/ 2006851 h 2129315"/>
              <a:gd name="connsiteX41" fmla="*/ 342376 w 1364238"/>
              <a:gd name="connsiteY41" fmla="*/ 2033187 h 2129315"/>
              <a:gd name="connsiteX42" fmla="*/ 147485 w 1364238"/>
              <a:gd name="connsiteY42" fmla="*/ 2096395 h 2129315"/>
              <a:gd name="connsiteX43" fmla="*/ 50040 w 1364238"/>
              <a:gd name="connsiteY43" fmla="*/ 2127999 h 2129315"/>
              <a:gd name="connsiteX44" fmla="*/ 0 w 1364238"/>
              <a:gd name="connsiteY44" fmla="*/ 2117464 h 2129315"/>
              <a:gd name="connsiteX45" fmla="*/ 0 w 1364238"/>
              <a:gd name="connsiteY45" fmla="*/ 2112197 h 2129315"/>
              <a:gd name="connsiteX46" fmla="*/ 18436 w 1364238"/>
              <a:gd name="connsiteY46" fmla="*/ 2080593 h 2129315"/>
              <a:gd name="connsiteX47" fmla="*/ 57941 w 1364238"/>
              <a:gd name="connsiteY47" fmla="*/ 2059524 h 2129315"/>
              <a:gd name="connsiteX48" fmla="*/ 136951 w 1364238"/>
              <a:gd name="connsiteY48" fmla="*/ 2006851 h 2129315"/>
              <a:gd name="connsiteX49" fmla="*/ 247565 w 1364238"/>
              <a:gd name="connsiteY49" fmla="*/ 1927841 h 2129315"/>
              <a:gd name="connsiteX50" fmla="*/ 376614 w 1364238"/>
              <a:gd name="connsiteY50" fmla="*/ 1830395 h 2129315"/>
              <a:gd name="connsiteX51" fmla="*/ 468792 w 1364238"/>
              <a:gd name="connsiteY51" fmla="*/ 1732950 h 2129315"/>
              <a:gd name="connsiteX52" fmla="*/ 489861 w 1364238"/>
              <a:gd name="connsiteY52" fmla="*/ 1685543 h 2129315"/>
              <a:gd name="connsiteX53" fmla="*/ 416119 w 1364238"/>
              <a:gd name="connsiteY53" fmla="*/ 1669741 h 2129315"/>
              <a:gd name="connsiteX54" fmla="*/ 321307 w 1364238"/>
              <a:gd name="connsiteY54" fmla="*/ 1648672 h 2129315"/>
              <a:gd name="connsiteX55" fmla="*/ 215960 w 1364238"/>
              <a:gd name="connsiteY55" fmla="*/ 1585464 h 2129315"/>
              <a:gd name="connsiteX56" fmla="*/ 89545 w 1364238"/>
              <a:gd name="connsiteY56" fmla="*/ 1443247 h 2129315"/>
              <a:gd name="connsiteX57" fmla="*/ 73743 w 1364238"/>
              <a:gd name="connsiteY57" fmla="*/ 1401108 h 2129315"/>
              <a:gd name="connsiteX58" fmla="*/ 50040 w 1364238"/>
              <a:gd name="connsiteY58" fmla="*/ 1335267 h 2129315"/>
              <a:gd name="connsiteX59" fmla="*/ 36871 w 1364238"/>
              <a:gd name="connsiteY59" fmla="*/ 1248356 h 2129315"/>
              <a:gd name="connsiteX60" fmla="*/ 65842 w 1364238"/>
              <a:gd name="connsiteY60" fmla="*/ 1108771 h 2129315"/>
              <a:gd name="connsiteX61" fmla="*/ 179089 w 1364238"/>
              <a:gd name="connsiteY61" fmla="*/ 858574 h 2129315"/>
              <a:gd name="connsiteX62" fmla="*/ 326574 w 1364238"/>
              <a:gd name="connsiteY62" fmla="*/ 553069 h 2129315"/>
              <a:gd name="connsiteX63" fmla="*/ 387148 w 1364238"/>
              <a:gd name="connsiteY63" fmla="*/ 373980 h 2129315"/>
              <a:gd name="connsiteX64" fmla="*/ 410851 w 1364238"/>
              <a:gd name="connsiteY64" fmla="*/ 205425 h 2129315"/>
              <a:gd name="connsiteX65" fmla="*/ 400317 w 1364238"/>
              <a:gd name="connsiteY65" fmla="*/ 121148 h 2129315"/>
              <a:gd name="connsiteX66" fmla="*/ 352911 w 1364238"/>
              <a:gd name="connsiteY66" fmla="*/ 100079 h 2129315"/>
              <a:gd name="connsiteX67" fmla="*/ 316040 w 1364238"/>
              <a:gd name="connsiteY67" fmla="*/ 100079 h 2129315"/>
              <a:gd name="connsiteX68" fmla="*/ 231763 w 1364238"/>
              <a:gd name="connsiteY68" fmla="*/ 92178 h 2129315"/>
              <a:gd name="connsiteX69" fmla="*/ 247565 w 1364238"/>
              <a:gd name="connsiteY69" fmla="*/ 73742 h 2129315"/>
              <a:gd name="connsiteX70" fmla="*/ 310772 w 1364238"/>
              <a:gd name="connsiteY70" fmla="*/ 42138 h 2129315"/>
              <a:gd name="connsiteX71" fmla="*/ 373980 w 1364238"/>
              <a:gd name="connsiteY71" fmla="*/ 15802 h 2129315"/>
              <a:gd name="connsiteX72" fmla="*/ 447723 w 1364238"/>
              <a:gd name="connsiteY72" fmla="*/ 26336 h 2129315"/>
              <a:gd name="connsiteX73" fmla="*/ 460891 w 1364238"/>
              <a:gd name="connsiteY73" fmla="*/ 26336 h 2129315"/>
              <a:gd name="connsiteX74" fmla="*/ 468792 w 1364238"/>
              <a:gd name="connsiteY74" fmla="*/ 15802 h 2129315"/>
              <a:gd name="connsiteX75" fmla="*/ 505663 w 1364238"/>
              <a:gd name="connsiteY75" fmla="*/ 0 h 2129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364238" h="2129315">
                <a:moveTo>
                  <a:pt x="505663" y="0"/>
                </a:moveTo>
                <a:cubicBezTo>
                  <a:pt x="551314" y="0"/>
                  <a:pt x="587307" y="877"/>
                  <a:pt x="613644" y="2633"/>
                </a:cubicBezTo>
                <a:cubicBezTo>
                  <a:pt x="639980" y="4389"/>
                  <a:pt x="660171" y="10534"/>
                  <a:pt x="674218" y="21069"/>
                </a:cubicBezTo>
                <a:cubicBezTo>
                  <a:pt x="705822" y="42138"/>
                  <a:pt x="734792" y="75498"/>
                  <a:pt x="761129" y="121148"/>
                </a:cubicBezTo>
                <a:cubicBezTo>
                  <a:pt x="787465" y="166798"/>
                  <a:pt x="800634" y="207181"/>
                  <a:pt x="800634" y="242296"/>
                </a:cubicBezTo>
                <a:cubicBezTo>
                  <a:pt x="800634" y="273901"/>
                  <a:pt x="798000" y="304626"/>
                  <a:pt x="792733" y="334475"/>
                </a:cubicBezTo>
                <a:cubicBezTo>
                  <a:pt x="787465" y="364323"/>
                  <a:pt x="781320" y="388026"/>
                  <a:pt x="774297" y="405583"/>
                </a:cubicBezTo>
                <a:cubicBezTo>
                  <a:pt x="774297" y="405583"/>
                  <a:pt x="767274" y="445966"/>
                  <a:pt x="753228" y="526732"/>
                </a:cubicBezTo>
                <a:cubicBezTo>
                  <a:pt x="749716" y="579405"/>
                  <a:pt x="743571" y="618910"/>
                  <a:pt x="734792" y="645247"/>
                </a:cubicBezTo>
                <a:cubicBezTo>
                  <a:pt x="726013" y="671583"/>
                  <a:pt x="704066" y="719867"/>
                  <a:pt x="668950" y="790098"/>
                </a:cubicBezTo>
                <a:cubicBezTo>
                  <a:pt x="647881" y="835748"/>
                  <a:pt x="630323" y="871742"/>
                  <a:pt x="616277" y="898078"/>
                </a:cubicBezTo>
                <a:cubicBezTo>
                  <a:pt x="602231" y="924415"/>
                  <a:pt x="592574" y="938461"/>
                  <a:pt x="587307" y="940217"/>
                </a:cubicBezTo>
                <a:cubicBezTo>
                  <a:pt x="582039" y="941973"/>
                  <a:pt x="572383" y="942851"/>
                  <a:pt x="558337" y="942851"/>
                </a:cubicBezTo>
                <a:cubicBezTo>
                  <a:pt x="540779" y="942851"/>
                  <a:pt x="524099" y="951629"/>
                  <a:pt x="508297" y="969187"/>
                </a:cubicBezTo>
                <a:cubicBezTo>
                  <a:pt x="492495" y="986745"/>
                  <a:pt x="472304" y="1020105"/>
                  <a:pt x="447723" y="1069266"/>
                </a:cubicBezTo>
                <a:lnTo>
                  <a:pt x="384515" y="1190415"/>
                </a:lnTo>
                <a:cubicBezTo>
                  <a:pt x="349399" y="1239577"/>
                  <a:pt x="349399" y="1267669"/>
                  <a:pt x="384515" y="1274692"/>
                </a:cubicBezTo>
                <a:cubicBezTo>
                  <a:pt x="398561" y="1281715"/>
                  <a:pt x="440700" y="1281715"/>
                  <a:pt x="510931" y="1274692"/>
                </a:cubicBezTo>
                <a:cubicBezTo>
                  <a:pt x="595208" y="1267669"/>
                  <a:pt x="667195" y="1264157"/>
                  <a:pt x="726891" y="1264157"/>
                </a:cubicBezTo>
                <a:cubicBezTo>
                  <a:pt x="877888" y="1264157"/>
                  <a:pt x="970944" y="1272936"/>
                  <a:pt x="1006059" y="1290494"/>
                </a:cubicBezTo>
                <a:cubicBezTo>
                  <a:pt x="1009571" y="1294006"/>
                  <a:pt x="1027129" y="1299273"/>
                  <a:pt x="1058733" y="1306296"/>
                </a:cubicBezTo>
                <a:cubicBezTo>
                  <a:pt x="1086825" y="1313319"/>
                  <a:pt x="1116673" y="1325610"/>
                  <a:pt x="1148277" y="1343168"/>
                </a:cubicBezTo>
                <a:cubicBezTo>
                  <a:pt x="1186904" y="1374771"/>
                  <a:pt x="1226409" y="1412521"/>
                  <a:pt x="1266792" y="1456415"/>
                </a:cubicBezTo>
                <a:cubicBezTo>
                  <a:pt x="1307175" y="1500309"/>
                  <a:pt x="1329122" y="1529280"/>
                  <a:pt x="1332634" y="1543326"/>
                </a:cubicBezTo>
                <a:cubicBezTo>
                  <a:pt x="1339656" y="1564395"/>
                  <a:pt x="1346680" y="1578441"/>
                  <a:pt x="1353703" y="1585464"/>
                </a:cubicBezTo>
                <a:cubicBezTo>
                  <a:pt x="1360726" y="1592487"/>
                  <a:pt x="1364238" y="1600388"/>
                  <a:pt x="1364238" y="1609167"/>
                </a:cubicBezTo>
                <a:cubicBezTo>
                  <a:pt x="1364238" y="1617946"/>
                  <a:pt x="1358970" y="1629359"/>
                  <a:pt x="1348436" y="1643405"/>
                </a:cubicBezTo>
                <a:cubicBezTo>
                  <a:pt x="1334389" y="1671497"/>
                  <a:pt x="1329122" y="1692567"/>
                  <a:pt x="1332634" y="1706613"/>
                </a:cubicBezTo>
                <a:cubicBezTo>
                  <a:pt x="1336145" y="1710124"/>
                  <a:pt x="1337901" y="1720659"/>
                  <a:pt x="1337901" y="1738217"/>
                </a:cubicBezTo>
                <a:cubicBezTo>
                  <a:pt x="1337901" y="1759286"/>
                  <a:pt x="1332634" y="1778600"/>
                  <a:pt x="1322099" y="1796157"/>
                </a:cubicBezTo>
                <a:cubicBezTo>
                  <a:pt x="1315076" y="1803180"/>
                  <a:pt x="1297518" y="1806692"/>
                  <a:pt x="1269426" y="1806692"/>
                </a:cubicBezTo>
                <a:cubicBezTo>
                  <a:pt x="1230799" y="1806692"/>
                  <a:pt x="1185148" y="1817227"/>
                  <a:pt x="1132475" y="1838296"/>
                </a:cubicBezTo>
                <a:cubicBezTo>
                  <a:pt x="1072779" y="1855854"/>
                  <a:pt x="1035908" y="1864632"/>
                  <a:pt x="1021861" y="1864632"/>
                </a:cubicBezTo>
                <a:cubicBezTo>
                  <a:pt x="1004304" y="1864632"/>
                  <a:pt x="990257" y="1873412"/>
                  <a:pt x="979723" y="1890969"/>
                </a:cubicBezTo>
                <a:cubicBezTo>
                  <a:pt x="962165" y="1901504"/>
                  <a:pt x="949874" y="1903260"/>
                  <a:pt x="942852" y="1896237"/>
                </a:cubicBezTo>
                <a:cubicBezTo>
                  <a:pt x="939340" y="1889214"/>
                  <a:pt x="932317" y="1885702"/>
                  <a:pt x="921782" y="1885702"/>
                </a:cubicBezTo>
                <a:cubicBezTo>
                  <a:pt x="904225" y="1885702"/>
                  <a:pt x="888423" y="1887458"/>
                  <a:pt x="874376" y="1890969"/>
                </a:cubicBezTo>
                <a:cubicBezTo>
                  <a:pt x="835749" y="1897992"/>
                  <a:pt x="811168" y="1906771"/>
                  <a:pt x="800634" y="1917306"/>
                </a:cubicBezTo>
                <a:cubicBezTo>
                  <a:pt x="793611" y="1927841"/>
                  <a:pt x="769030" y="1933108"/>
                  <a:pt x="726891" y="1933108"/>
                </a:cubicBezTo>
                <a:cubicBezTo>
                  <a:pt x="695287" y="1933108"/>
                  <a:pt x="665439" y="1940131"/>
                  <a:pt x="637347" y="1954177"/>
                </a:cubicBezTo>
                <a:cubicBezTo>
                  <a:pt x="591696" y="1971735"/>
                  <a:pt x="536389" y="1989293"/>
                  <a:pt x="471426" y="2006851"/>
                </a:cubicBezTo>
                <a:cubicBezTo>
                  <a:pt x="406462" y="2024408"/>
                  <a:pt x="363446" y="2033187"/>
                  <a:pt x="342376" y="2033187"/>
                </a:cubicBezTo>
                <a:cubicBezTo>
                  <a:pt x="310772" y="2029675"/>
                  <a:pt x="245809" y="2050745"/>
                  <a:pt x="147485" y="2096395"/>
                </a:cubicBezTo>
                <a:cubicBezTo>
                  <a:pt x="108858" y="2113953"/>
                  <a:pt x="76376" y="2124487"/>
                  <a:pt x="50040" y="2127999"/>
                </a:cubicBezTo>
                <a:cubicBezTo>
                  <a:pt x="23703" y="2131510"/>
                  <a:pt x="7023" y="2127999"/>
                  <a:pt x="0" y="2117464"/>
                </a:cubicBezTo>
                <a:lnTo>
                  <a:pt x="0" y="2112197"/>
                </a:lnTo>
                <a:cubicBezTo>
                  <a:pt x="0" y="2101662"/>
                  <a:pt x="6146" y="2091128"/>
                  <a:pt x="18436" y="2080593"/>
                </a:cubicBezTo>
                <a:cubicBezTo>
                  <a:pt x="30726" y="2070058"/>
                  <a:pt x="43894" y="2063035"/>
                  <a:pt x="57941" y="2059524"/>
                </a:cubicBezTo>
                <a:cubicBezTo>
                  <a:pt x="82522" y="2052501"/>
                  <a:pt x="108858" y="2034943"/>
                  <a:pt x="136951" y="2006851"/>
                </a:cubicBezTo>
                <a:cubicBezTo>
                  <a:pt x="182601" y="1968223"/>
                  <a:pt x="219472" y="1941887"/>
                  <a:pt x="247565" y="1927841"/>
                </a:cubicBezTo>
                <a:cubicBezTo>
                  <a:pt x="289703" y="1903260"/>
                  <a:pt x="332720" y="1870778"/>
                  <a:pt x="376614" y="1830395"/>
                </a:cubicBezTo>
                <a:cubicBezTo>
                  <a:pt x="420508" y="1790012"/>
                  <a:pt x="451234" y="1757530"/>
                  <a:pt x="468792" y="1732950"/>
                </a:cubicBezTo>
                <a:cubicBezTo>
                  <a:pt x="486350" y="1701346"/>
                  <a:pt x="493373" y="1685543"/>
                  <a:pt x="489861" y="1685543"/>
                </a:cubicBezTo>
                <a:cubicBezTo>
                  <a:pt x="489861" y="1682032"/>
                  <a:pt x="465280" y="1676765"/>
                  <a:pt x="416119" y="1669741"/>
                </a:cubicBezTo>
                <a:cubicBezTo>
                  <a:pt x="377492" y="1666230"/>
                  <a:pt x="345888" y="1659207"/>
                  <a:pt x="321307" y="1648672"/>
                </a:cubicBezTo>
                <a:cubicBezTo>
                  <a:pt x="296726" y="1638138"/>
                  <a:pt x="261611" y="1617068"/>
                  <a:pt x="215960" y="1585464"/>
                </a:cubicBezTo>
                <a:cubicBezTo>
                  <a:pt x="145729" y="1529280"/>
                  <a:pt x="103591" y="1481874"/>
                  <a:pt x="89545" y="1443247"/>
                </a:cubicBezTo>
                <a:cubicBezTo>
                  <a:pt x="82522" y="1415154"/>
                  <a:pt x="77254" y="1401108"/>
                  <a:pt x="73743" y="1401108"/>
                </a:cubicBezTo>
                <a:cubicBezTo>
                  <a:pt x="66720" y="1390573"/>
                  <a:pt x="58819" y="1368626"/>
                  <a:pt x="50040" y="1335267"/>
                </a:cubicBezTo>
                <a:cubicBezTo>
                  <a:pt x="41261" y="1301907"/>
                  <a:pt x="36871" y="1272936"/>
                  <a:pt x="36871" y="1248356"/>
                </a:cubicBezTo>
                <a:cubicBezTo>
                  <a:pt x="36871" y="1206217"/>
                  <a:pt x="46528" y="1159689"/>
                  <a:pt x="65842" y="1108771"/>
                </a:cubicBezTo>
                <a:cubicBezTo>
                  <a:pt x="85155" y="1057854"/>
                  <a:pt x="122904" y="974455"/>
                  <a:pt x="179089" y="858574"/>
                </a:cubicBezTo>
                <a:cubicBezTo>
                  <a:pt x="266878" y="682996"/>
                  <a:pt x="316040" y="581161"/>
                  <a:pt x="326574" y="553069"/>
                </a:cubicBezTo>
                <a:cubicBezTo>
                  <a:pt x="351155" y="500395"/>
                  <a:pt x="371347" y="440699"/>
                  <a:pt x="387148" y="373980"/>
                </a:cubicBezTo>
                <a:cubicBezTo>
                  <a:pt x="402950" y="307260"/>
                  <a:pt x="410851" y="251075"/>
                  <a:pt x="410851" y="205425"/>
                </a:cubicBezTo>
                <a:cubicBezTo>
                  <a:pt x="410851" y="163287"/>
                  <a:pt x="407340" y="135194"/>
                  <a:pt x="400317" y="121148"/>
                </a:cubicBezTo>
                <a:cubicBezTo>
                  <a:pt x="393294" y="107102"/>
                  <a:pt x="377492" y="100079"/>
                  <a:pt x="352911" y="100079"/>
                </a:cubicBezTo>
                <a:lnTo>
                  <a:pt x="316040" y="100079"/>
                </a:lnTo>
                <a:cubicBezTo>
                  <a:pt x="273901" y="100079"/>
                  <a:pt x="245809" y="97445"/>
                  <a:pt x="231763" y="92178"/>
                </a:cubicBezTo>
                <a:cubicBezTo>
                  <a:pt x="217716" y="86911"/>
                  <a:pt x="222984" y="80765"/>
                  <a:pt x="247565" y="73742"/>
                </a:cubicBezTo>
                <a:cubicBezTo>
                  <a:pt x="261611" y="73742"/>
                  <a:pt x="282680" y="63207"/>
                  <a:pt x="310772" y="42138"/>
                </a:cubicBezTo>
                <a:cubicBezTo>
                  <a:pt x="331842" y="24581"/>
                  <a:pt x="352911" y="15802"/>
                  <a:pt x="373980" y="15802"/>
                </a:cubicBezTo>
                <a:lnTo>
                  <a:pt x="447723" y="26336"/>
                </a:lnTo>
                <a:cubicBezTo>
                  <a:pt x="451234" y="29848"/>
                  <a:pt x="455624" y="29848"/>
                  <a:pt x="460891" y="26336"/>
                </a:cubicBezTo>
                <a:cubicBezTo>
                  <a:pt x="466158" y="22825"/>
                  <a:pt x="468792" y="19313"/>
                  <a:pt x="468792" y="15802"/>
                </a:cubicBezTo>
                <a:cubicBezTo>
                  <a:pt x="468792" y="5267"/>
                  <a:pt x="481082" y="0"/>
                  <a:pt x="50566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41500">
              <a:latin typeface="演示夏行楷" panose="00000500000000000000" charset="-122"/>
              <a:ea typeface="演示夏行楷" panose="00000500000000000000" charset="-122"/>
            </a:endParaRPr>
          </a:p>
        </p:txBody>
      </p:sp>
      <p:sp>
        <p:nvSpPr>
          <p:cNvPr id="1048686" name="任意多边形: 形状 13"/>
          <p:cNvSpPr/>
          <p:nvPr userDrawn="1">
            <p:custDataLst>
              <p:tags r:id="rId15"/>
            </p:custDataLst>
          </p:nvPr>
        </p:nvSpPr>
        <p:spPr>
          <a:xfrm>
            <a:off x="6073140" y="5130800"/>
            <a:ext cx="944245" cy="1106170"/>
          </a:xfrm>
          <a:custGeom>
            <a:gdLst>
              <a:gd name="connsiteX0" fmla="*/ 2173891 w 2173890"/>
              <a:gd name="connsiteY0" fmla="*/ 631273 h 2384974"/>
              <a:gd name="connsiteX1" fmla="*/ 2075974 w 2173890"/>
              <a:gd name="connsiteY1" fmla="*/ 642989 h 2384974"/>
              <a:gd name="connsiteX2" fmla="*/ 2089214 w 2173890"/>
              <a:gd name="connsiteY2" fmla="*/ 678708 h 2384974"/>
              <a:gd name="connsiteX3" fmla="*/ 2029587 w 2173890"/>
              <a:gd name="connsiteY3" fmla="*/ 721094 h 2384974"/>
              <a:gd name="connsiteX4" fmla="*/ 1961483 w 2173890"/>
              <a:gd name="connsiteY4" fmla="*/ 731095 h 2384974"/>
              <a:gd name="connsiteX5" fmla="*/ 1940147 w 2173890"/>
              <a:gd name="connsiteY5" fmla="*/ 722618 h 2384974"/>
              <a:gd name="connsiteX6" fmla="*/ 1828895 w 2173890"/>
              <a:gd name="connsiteY6" fmla="*/ 793198 h 2384974"/>
              <a:gd name="connsiteX7" fmla="*/ 1798320 w 2173890"/>
              <a:gd name="connsiteY7" fmla="*/ 936454 h 2384974"/>
              <a:gd name="connsiteX8" fmla="*/ 1792986 w 2173890"/>
              <a:gd name="connsiteY8" fmla="*/ 954456 h 2384974"/>
              <a:gd name="connsiteX9" fmla="*/ 1727549 w 2173890"/>
              <a:gd name="connsiteY9" fmla="*/ 1122954 h 2384974"/>
              <a:gd name="connsiteX10" fmla="*/ 1668304 w 2173890"/>
              <a:gd name="connsiteY10" fmla="*/ 1248970 h 2384974"/>
              <a:gd name="connsiteX11" fmla="*/ 1610868 w 2173890"/>
              <a:gd name="connsiteY11" fmla="*/ 1440041 h 2384974"/>
              <a:gd name="connsiteX12" fmla="*/ 1639252 w 2173890"/>
              <a:gd name="connsiteY12" fmla="*/ 1414133 h 2384974"/>
              <a:gd name="connsiteX13" fmla="*/ 1560385 w 2173890"/>
              <a:gd name="connsiteY13" fmla="*/ 1555198 h 2384974"/>
              <a:gd name="connsiteX14" fmla="*/ 1503521 w 2173890"/>
              <a:gd name="connsiteY14" fmla="*/ 1661688 h 2384974"/>
              <a:gd name="connsiteX15" fmla="*/ 1301972 w 2173890"/>
              <a:gd name="connsiteY15" fmla="*/ 2106124 h 2384974"/>
              <a:gd name="connsiteX16" fmla="*/ 1205103 w 2173890"/>
              <a:gd name="connsiteY16" fmla="*/ 2189087 h 2384974"/>
              <a:gd name="connsiteX17" fmla="*/ 1073849 w 2173890"/>
              <a:gd name="connsiteY17" fmla="*/ 2299482 h 2384974"/>
              <a:gd name="connsiteX18" fmla="*/ 936688 w 2173890"/>
              <a:gd name="connsiteY18" fmla="*/ 2381397 h 2384974"/>
              <a:gd name="connsiteX19" fmla="*/ 791813 w 2173890"/>
              <a:gd name="connsiteY19" fmla="*/ 2312912 h 2384974"/>
              <a:gd name="connsiteX20" fmla="*/ 686657 w 2173890"/>
              <a:gd name="connsiteY20" fmla="*/ 2239760 h 2384974"/>
              <a:gd name="connsiteX21" fmla="*/ 647891 w 2173890"/>
              <a:gd name="connsiteY21" fmla="*/ 2211947 h 2384974"/>
              <a:gd name="connsiteX22" fmla="*/ 549497 w 2173890"/>
              <a:gd name="connsiteY22" fmla="*/ 2050308 h 2384974"/>
              <a:gd name="connsiteX23" fmla="*/ 314039 w 2173890"/>
              <a:gd name="connsiteY23" fmla="*/ 1790751 h 2384974"/>
              <a:gd name="connsiteX24" fmla="*/ 0 w 2173890"/>
              <a:gd name="connsiteY24" fmla="*/ 1352697 h 2384974"/>
              <a:gd name="connsiteX25" fmla="*/ 406051 w 2173890"/>
              <a:gd name="connsiteY25" fmla="*/ 1745984 h 2384974"/>
              <a:gd name="connsiteX26" fmla="*/ 418243 w 2173890"/>
              <a:gd name="connsiteY26" fmla="*/ 1734268 h 2384974"/>
              <a:gd name="connsiteX27" fmla="*/ 324041 w 2173890"/>
              <a:gd name="connsiteY27" fmla="*/ 1637875 h 2384974"/>
              <a:gd name="connsiteX28" fmla="*/ 331089 w 2173890"/>
              <a:gd name="connsiteY28" fmla="*/ 1626731 h 2384974"/>
              <a:gd name="connsiteX29" fmla="*/ 362521 w 2173890"/>
              <a:gd name="connsiteY29" fmla="*/ 1635780 h 2384974"/>
              <a:gd name="connsiteX30" fmla="*/ 543782 w 2173890"/>
              <a:gd name="connsiteY30" fmla="*/ 1747032 h 2384974"/>
              <a:gd name="connsiteX31" fmla="*/ 679513 w 2173890"/>
              <a:gd name="connsiteY31" fmla="*/ 1772559 h 2384974"/>
              <a:gd name="connsiteX32" fmla="*/ 705136 w 2173890"/>
              <a:gd name="connsiteY32" fmla="*/ 1783132 h 2384974"/>
              <a:gd name="connsiteX33" fmla="*/ 730091 w 2173890"/>
              <a:gd name="connsiteY33" fmla="*/ 1773416 h 2384974"/>
              <a:gd name="connsiteX34" fmla="*/ 725996 w 2173890"/>
              <a:gd name="connsiteY34" fmla="*/ 1758366 h 2384974"/>
              <a:gd name="connsiteX35" fmla="*/ 770477 w 2173890"/>
              <a:gd name="connsiteY35" fmla="*/ 1773702 h 2384974"/>
              <a:gd name="connsiteX36" fmla="*/ 891826 w 2173890"/>
              <a:gd name="connsiteY36" fmla="*/ 1528719 h 2384974"/>
              <a:gd name="connsiteX37" fmla="*/ 1119378 w 2173890"/>
              <a:gd name="connsiteY37" fmla="*/ 907022 h 2384974"/>
              <a:gd name="connsiteX38" fmla="*/ 1226915 w 2173890"/>
              <a:gd name="connsiteY38" fmla="*/ 383528 h 2384974"/>
              <a:gd name="connsiteX39" fmla="*/ 1199293 w 2173890"/>
              <a:gd name="connsiteY39" fmla="*/ 325330 h 2384974"/>
              <a:gd name="connsiteX40" fmla="*/ 983742 w 2173890"/>
              <a:gd name="connsiteY40" fmla="*/ 211602 h 2384974"/>
              <a:gd name="connsiteX41" fmla="*/ 919543 w 2173890"/>
              <a:gd name="connsiteY41" fmla="*/ 172263 h 2384974"/>
              <a:gd name="connsiteX42" fmla="*/ 1157859 w 2173890"/>
              <a:gd name="connsiteY42" fmla="*/ 105398 h 2384974"/>
              <a:gd name="connsiteX43" fmla="*/ 1258062 w 2173890"/>
              <a:gd name="connsiteY43" fmla="*/ 12529 h 2384974"/>
              <a:gd name="connsiteX44" fmla="*/ 1305497 w 2173890"/>
              <a:gd name="connsiteY44" fmla="*/ 242 h 2384974"/>
              <a:gd name="connsiteX45" fmla="*/ 1485805 w 2173890"/>
              <a:gd name="connsiteY45" fmla="*/ 20149 h 2384974"/>
              <a:gd name="connsiteX46" fmla="*/ 1680210 w 2173890"/>
              <a:gd name="connsiteY46" fmla="*/ 72918 h 2384974"/>
              <a:gd name="connsiteX47" fmla="*/ 2044351 w 2173890"/>
              <a:gd name="connsiteY47" fmla="*/ 313519 h 2384974"/>
              <a:gd name="connsiteX48" fmla="*/ 2168747 w 2173890"/>
              <a:gd name="connsiteY48" fmla="*/ 506496 h 2384974"/>
              <a:gd name="connsiteX49" fmla="*/ 2165414 w 2173890"/>
              <a:gd name="connsiteY49" fmla="*/ 576219 h 2384974"/>
              <a:gd name="connsiteX50" fmla="*/ 2173891 w 2173890"/>
              <a:gd name="connsiteY50" fmla="*/ 631559 h 23849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173890" h="2384974">
                <a:moveTo>
                  <a:pt x="2173891" y="631273"/>
                </a:moveTo>
                <a:cubicBezTo>
                  <a:pt x="2144840" y="634797"/>
                  <a:pt x="2112550" y="638607"/>
                  <a:pt x="2075974" y="642989"/>
                </a:cubicBezTo>
                <a:cubicBezTo>
                  <a:pt x="2082736" y="661086"/>
                  <a:pt x="2087880" y="674993"/>
                  <a:pt x="2089214" y="678708"/>
                </a:cubicBezTo>
                <a:cubicBezTo>
                  <a:pt x="2066544" y="695376"/>
                  <a:pt x="2049970" y="712902"/>
                  <a:pt x="2029587" y="721094"/>
                </a:cubicBezTo>
                <a:cubicBezTo>
                  <a:pt x="2008823" y="729381"/>
                  <a:pt x="1984439" y="729381"/>
                  <a:pt x="1961483" y="731095"/>
                </a:cubicBezTo>
                <a:cubicBezTo>
                  <a:pt x="1954625" y="731571"/>
                  <a:pt x="1947577" y="723951"/>
                  <a:pt x="1940147" y="722618"/>
                </a:cubicBezTo>
                <a:cubicBezTo>
                  <a:pt x="1870519" y="710235"/>
                  <a:pt x="1846707" y="724428"/>
                  <a:pt x="1828895" y="793198"/>
                </a:cubicBezTo>
                <a:cubicBezTo>
                  <a:pt x="1816703" y="840442"/>
                  <a:pt x="1808417" y="888639"/>
                  <a:pt x="1798320" y="936454"/>
                </a:cubicBezTo>
                <a:cubicBezTo>
                  <a:pt x="1796986" y="942550"/>
                  <a:pt x="1795272" y="948646"/>
                  <a:pt x="1792986" y="954456"/>
                </a:cubicBezTo>
                <a:cubicBezTo>
                  <a:pt x="1771364" y="1010749"/>
                  <a:pt x="1750981" y="1067423"/>
                  <a:pt x="1727549" y="1122954"/>
                </a:cubicBezTo>
                <a:cubicBezTo>
                  <a:pt x="1709547" y="1165721"/>
                  <a:pt x="1685163" y="1205821"/>
                  <a:pt x="1668304" y="1248970"/>
                </a:cubicBezTo>
                <a:cubicBezTo>
                  <a:pt x="1644301" y="1310215"/>
                  <a:pt x="1624679" y="1373080"/>
                  <a:pt x="1610868" y="1440041"/>
                </a:cubicBezTo>
                <a:cubicBezTo>
                  <a:pt x="1617345" y="1434136"/>
                  <a:pt x="1623822" y="1428230"/>
                  <a:pt x="1639252" y="1414133"/>
                </a:cubicBezTo>
                <a:cubicBezTo>
                  <a:pt x="1616869" y="1471950"/>
                  <a:pt x="1606010" y="1518813"/>
                  <a:pt x="1560385" y="1555198"/>
                </a:cubicBezTo>
                <a:cubicBezTo>
                  <a:pt x="1531430" y="1578249"/>
                  <a:pt x="1520285" y="1624731"/>
                  <a:pt x="1503521" y="1661688"/>
                </a:cubicBezTo>
                <a:cubicBezTo>
                  <a:pt x="1436084" y="1809706"/>
                  <a:pt x="1370648" y="1958677"/>
                  <a:pt x="1301972" y="2106124"/>
                </a:cubicBezTo>
                <a:cubicBezTo>
                  <a:pt x="1283208" y="2146415"/>
                  <a:pt x="1253109" y="2178324"/>
                  <a:pt x="1205103" y="2189087"/>
                </a:cubicBezTo>
                <a:cubicBezTo>
                  <a:pt x="1142810" y="2202994"/>
                  <a:pt x="1117664" y="2262715"/>
                  <a:pt x="1073849" y="2299482"/>
                </a:cubicBezTo>
                <a:cubicBezTo>
                  <a:pt x="1032415" y="2334153"/>
                  <a:pt x="982504" y="2381683"/>
                  <a:pt x="936688" y="2381397"/>
                </a:cubicBezTo>
                <a:cubicBezTo>
                  <a:pt x="892683" y="2381111"/>
                  <a:pt x="811530" y="2409115"/>
                  <a:pt x="791813" y="2312912"/>
                </a:cubicBezTo>
                <a:cubicBezTo>
                  <a:pt x="785622" y="2282622"/>
                  <a:pt x="723138" y="2264049"/>
                  <a:pt x="686657" y="2239760"/>
                </a:cubicBezTo>
                <a:cubicBezTo>
                  <a:pt x="673418" y="2230997"/>
                  <a:pt x="660463" y="2221663"/>
                  <a:pt x="647891" y="2211947"/>
                </a:cubicBezTo>
                <a:cubicBezTo>
                  <a:pt x="594932" y="2170418"/>
                  <a:pt x="592550" y="2098028"/>
                  <a:pt x="549497" y="2050308"/>
                </a:cubicBezTo>
                <a:cubicBezTo>
                  <a:pt x="471202" y="1963630"/>
                  <a:pt x="396812" y="1872857"/>
                  <a:pt x="314039" y="1790751"/>
                </a:cubicBezTo>
                <a:cubicBezTo>
                  <a:pt x="196120" y="1673689"/>
                  <a:pt x="48387" y="1475569"/>
                  <a:pt x="0" y="1352697"/>
                </a:cubicBezTo>
                <a:cubicBezTo>
                  <a:pt x="136779" y="1485190"/>
                  <a:pt x="271463" y="1615587"/>
                  <a:pt x="406051" y="1745984"/>
                </a:cubicBezTo>
                <a:cubicBezTo>
                  <a:pt x="410146" y="1742079"/>
                  <a:pt x="414147" y="1738174"/>
                  <a:pt x="418243" y="1734268"/>
                </a:cubicBezTo>
                <a:cubicBezTo>
                  <a:pt x="386810" y="1702169"/>
                  <a:pt x="355473" y="1669974"/>
                  <a:pt x="324041" y="1637875"/>
                </a:cubicBezTo>
                <a:cubicBezTo>
                  <a:pt x="326422" y="1634161"/>
                  <a:pt x="328708" y="1630446"/>
                  <a:pt x="331089" y="1626731"/>
                </a:cubicBezTo>
                <a:cubicBezTo>
                  <a:pt x="341662" y="1629588"/>
                  <a:pt x="353473" y="1630350"/>
                  <a:pt x="362521" y="1635780"/>
                </a:cubicBezTo>
                <a:cubicBezTo>
                  <a:pt x="423291" y="1672261"/>
                  <a:pt x="483680" y="1709503"/>
                  <a:pt x="543782" y="1747032"/>
                </a:cubicBezTo>
                <a:cubicBezTo>
                  <a:pt x="563213" y="1759128"/>
                  <a:pt x="648938" y="1774749"/>
                  <a:pt x="679513" y="1772559"/>
                </a:cubicBezTo>
                <a:cubicBezTo>
                  <a:pt x="687705" y="1771987"/>
                  <a:pt x="696468" y="1782750"/>
                  <a:pt x="705136" y="1783132"/>
                </a:cubicBezTo>
                <a:cubicBezTo>
                  <a:pt x="713327" y="1783512"/>
                  <a:pt x="721805" y="1776940"/>
                  <a:pt x="730091" y="1773416"/>
                </a:cubicBezTo>
                <a:cubicBezTo>
                  <a:pt x="728758" y="1768463"/>
                  <a:pt x="727329" y="1763415"/>
                  <a:pt x="725996" y="1758366"/>
                </a:cubicBezTo>
                <a:cubicBezTo>
                  <a:pt x="738759" y="1762748"/>
                  <a:pt x="751427" y="1767129"/>
                  <a:pt x="770477" y="1773702"/>
                </a:cubicBezTo>
                <a:cubicBezTo>
                  <a:pt x="811530" y="1691787"/>
                  <a:pt x="858774" y="1613015"/>
                  <a:pt x="891826" y="1528719"/>
                </a:cubicBezTo>
                <a:cubicBezTo>
                  <a:pt x="972312" y="1323169"/>
                  <a:pt x="1056323" y="1118096"/>
                  <a:pt x="1119378" y="907022"/>
                </a:cubicBezTo>
                <a:cubicBezTo>
                  <a:pt x="1170146" y="737001"/>
                  <a:pt x="1192149" y="558407"/>
                  <a:pt x="1226915" y="383528"/>
                </a:cubicBezTo>
                <a:cubicBezTo>
                  <a:pt x="1232154" y="357334"/>
                  <a:pt x="1220724" y="342189"/>
                  <a:pt x="1199293" y="325330"/>
                </a:cubicBezTo>
                <a:cubicBezTo>
                  <a:pt x="1134142" y="273800"/>
                  <a:pt x="1061180" y="239319"/>
                  <a:pt x="983742" y="211602"/>
                </a:cubicBezTo>
                <a:cubicBezTo>
                  <a:pt x="961358" y="203601"/>
                  <a:pt x="942308" y="186551"/>
                  <a:pt x="919543" y="172263"/>
                </a:cubicBezTo>
                <a:cubicBezTo>
                  <a:pt x="989171" y="78061"/>
                  <a:pt x="1090327" y="124924"/>
                  <a:pt x="1157859" y="105398"/>
                </a:cubicBezTo>
                <a:cubicBezTo>
                  <a:pt x="1197483" y="68060"/>
                  <a:pt x="1226153" y="38247"/>
                  <a:pt x="1258062" y="12529"/>
                </a:cubicBezTo>
                <a:cubicBezTo>
                  <a:pt x="1269778" y="3099"/>
                  <a:pt x="1289876" y="-1092"/>
                  <a:pt x="1305497" y="242"/>
                </a:cubicBezTo>
                <a:cubicBezTo>
                  <a:pt x="1365694" y="5576"/>
                  <a:pt x="1425607" y="18720"/>
                  <a:pt x="1485805" y="20149"/>
                </a:cubicBezTo>
                <a:cubicBezTo>
                  <a:pt x="1556004" y="21864"/>
                  <a:pt x="1618678" y="43009"/>
                  <a:pt x="1680210" y="72918"/>
                </a:cubicBezTo>
                <a:cubicBezTo>
                  <a:pt x="1812322" y="137116"/>
                  <a:pt x="1947862" y="196933"/>
                  <a:pt x="2044351" y="313519"/>
                </a:cubicBezTo>
                <a:cubicBezTo>
                  <a:pt x="2093214" y="372574"/>
                  <a:pt x="2152650" y="426676"/>
                  <a:pt x="2168747" y="506496"/>
                </a:cubicBezTo>
                <a:cubicBezTo>
                  <a:pt x="2173224" y="528594"/>
                  <a:pt x="2165223" y="552882"/>
                  <a:pt x="2165414" y="576219"/>
                </a:cubicBezTo>
                <a:cubicBezTo>
                  <a:pt x="2165604" y="592030"/>
                  <a:pt x="2170081" y="607842"/>
                  <a:pt x="2173891" y="631559"/>
                </a:cubicBezTo>
                <a:close/>
              </a:path>
            </a:pathLst>
          </a:custGeom>
          <a:solidFill>
            <a:schemeClr val="bg2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8" name="任意多边形: 形状 14"/>
          <p:cNvSpPr/>
          <p:nvPr userDrawn="1">
            <p:custDataLst>
              <p:tags r:id="rId16"/>
            </p:custDataLst>
          </p:nvPr>
        </p:nvSpPr>
        <p:spPr>
          <a:xfrm>
            <a:off x="5433695" y="5235575"/>
            <a:ext cx="992505" cy="482600"/>
          </a:xfrm>
          <a:custGeom>
            <a:gdLst>
              <a:gd name="connsiteX0" fmla="*/ 1417331 w 2284772"/>
              <a:gd name="connsiteY0" fmla="*/ 4953 h 1040698"/>
              <a:gd name="connsiteX1" fmla="*/ 1333511 w 2284772"/>
              <a:gd name="connsiteY1" fmla="*/ 159067 h 1040698"/>
              <a:gd name="connsiteX2" fmla="*/ 2281629 w 2284772"/>
              <a:gd name="connsiteY2" fmla="*/ 0 h 1040698"/>
              <a:gd name="connsiteX3" fmla="*/ 2284772 w 2284772"/>
              <a:gd name="connsiteY3" fmla="*/ 13811 h 1040698"/>
              <a:gd name="connsiteX4" fmla="*/ 2192666 w 2284772"/>
              <a:gd name="connsiteY4" fmla="*/ 37814 h 1040698"/>
              <a:gd name="connsiteX5" fmla="*/ 1623452 w 2284772"/>
              <a:gd name="connsiteY5" fmla="*/ 156401 h 1040698"/>
              <a:gd name="connsiteX6" fmla="*/ 1315032 w 2284772"/>
              <a:gd name="connsiteY6" fmla="*/ 259080 h 1040698"/>
              <a:gd name="connsiteX7" fmla="*/ 948415 w 2284772"/>
              <a:gd name="connsiteY7" fmla="*/ 409861 h 1040698"/>
              <a:gd name="connsiteX8" fmla="*/ 817637 w 2284772"/>
              <a:gd name="connsiteY8" fmla="*/ 507016 h 1040698"/>
              <a:gd name="connsiteX9" fmla="*/ 681524 w 2284772"/>
              <a:gd name="connsiteY9" fmla="*/ 591026 h 1040698"/>
              <a:gd name="connsiteX10" fmla="*/ 460259 w 2284772"/>
              <a:gd name="connsiteY10" fmla="*/ 713327 h 1040698"/>
              <a:gd name="connsiteX11" fmla="*/ 383011 w 2284772"/>
              <a:gd name="connsiteY11" fmla="*/ 805625 h 1040698"/>
              <a:gd name="connsiteX12" fmla="*/ 301191 w 2284772"/>
              <a:gd name="connsiteY12" fmla="*/ 986981 h 1040698"/>
              <a:gd name="connsiteX13" fmla="*/ 225277 w 2284772"/>
              <a:gd name="connsiteY13" fmla="*/ 1040511 h 1040698"/>
              <a:gd name="connsiteX14" fmla="*/ 201179 w 2284772"/>
              <a:gd name="connsiteY14" fmla="*/ 1030224 h 1040698"/>
              <a:gd name="connsiteX15" fmla="*/ 58113 w 2284772"/>
              <a:gd name="connsiteY15" fmla="*/ 815054 h 1040698"/>
              <a:gd name="connsiteX16" fmla="*/ 56970 w 2284772"/>
              <a:gd name="connsiteY16" fmla="*/ 662083 h 1040698"/>
              <a:gd name="connsiteX17" fmla="*/ 74401 w 2284772"/>
              <a:gd name="connsiteY17" fmla="*/ 506444 h 1040698"/>
              <a:gd name="connsiteX18" fmla="*/ 33729 w 2284772"/>
              <a:gd name="connsiteY18" fmla="*/ 438912 h 1040698"/>
              <a:gd name="connsiteX19" fmla="*/ 5345 w 2284772"/>
              <a:gd name="connsiteY19" fmla="*/ 346520 h 1040698"/>
              <a:gd name="connsiteX20" fmla="*/ 214514 w 2284772"/>
              <a:gd name="connsiteY20" fmla="*/ 249936 h 1040698"/>
              <a:gd name="connsiteX21" fmla="*/ 282903 w 2284772"/>
              <a:gd name="connsiteY21" fmla="*/ 252412 h 1040698"/>
              <a:gd name="connsiteX22" fmla="*/ 1217972 w 2284772"/>
              <a:gd name="connsiteY22" fmla="*/ 37052 h 1040698"/>
              <a:gd name="connsiteX23" fmla="*/ 1417045 w 2284772"/>
              <a:gd name="connsiteY23" fmla="*/ 4953 h 10406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284772" h="1040698">
                <a:moveTo>
                  <a:pt x="1417331" y="4953"/>
                </a:moveTo>
                <a:cubicBezTo>
                  <a:pt x="1457812" y="97917"/>
                  <a:pt x="1366086" y="104489"/>
                  <a:pt x="1333511" y="159067"/>
                </a:cubicBezTo>
                <a:cubicBezTo>
                  <a:pt x="1652693" y="94393"/>
                  <a:pt x="1965113" y="33814"/>
                  <a:pt x="2281629" y="0"/>
                </a:cubicBezTo>
                <a:cubicBezTo>
                  <a:pt x="2282677" y="4572"/>
                  <a:pt x="2283725" y="9239"/>
                  <a:pt x="2284772" y="13811"/>
                </a:cubicBezTo>
                <a:cubicBezTo>
                  <a:pt x="2254102" y="21907"/>
                  <a:pt x="2223717" y="31337"/>
                  <a:pt x="2192666" y="37814"/>
                </a:cubicBezTo>
                <a:cubicBezTo>
                  <a:pt x="2002928" y="77152"/>
                  <a:pt x="1811951" y="111442"/>
                  <a:pt x="1623452" y="156401"/>
                </a:cubicBezTo>
                <a:cubicBezTo>
                  <a:pt x="1518391" y="181451"/>
                  <a:pt x="1416378" y="220789"/>
                  <a:pt x="1315032" y="259080"/>
                </a:cubicBezTo>
                <a:cubicBezTo>
                  <a:pt x="1191493" y="305753"/>
                  <a:pt x="1068335" y="354521"/>
                  <a:pt x="948415" y="409861"/>
                </a:cubicBezTo>
                <a:cubicBezTo>
                  <a:pt x="900218" y="432149"/>
                  <a:pt x="862404" y="476155"/>
                  <a:pt x="817637" y="507016"/>
                </a:cubicBezTo>
                <a:cubicBezTo>
                  <a:pt x="773822" y="537305"/>
                  <a:pt x="728006" y="564928"/>
                  <a:pt x="681524" y="591026"/>
                </a:cubicBezTo>
                <a:cubicBezTo>
                  <a:pt x="608087" y="632365"/>
                  <a:pt x="530744" y="667512"/>
                  <a:pt x="460259" y="713327"/>
                </a:cubicBezTo>
                <a:cubicBezTo>
                  <a:pt x="428064" y="734187"/>
                  <a:pt x="408443" y="774287"/>
                  <a:pt x="383011" y="805625"/>
                </a:cubicBezTo>
                <a:cubicBezTo>
                  <a:pt x="339767" y="858869"/>
                  <a:pt x="322622" y="923830"/>
                  <a:pt x="301191" y="986981"/>
                </a:cubicBezTo>
                <a:cubicBezTo>
                  <a:pt x="289190" y="1022413"/>
                  <a:pt x="264329" y="1042892"/>
                  <a:pt x="225277" y="1040511"/>
                </a:cubicBezTo>
                <a:cubicBezTo>
                  <a:pt x="216895" y="1040035"/>
                  <a:pt x="205465" y="1036415"/>
                  <a:pt x="201179" y="1030224"/>
                </a:cubicBezTo>
                <a:cubicBezTo>
                  <a:pt x="151649" y="959548"/>
                  <a:pt x="94213" y="892207"/>
                  <a:pt x="58113" y="815054"/>
                </a:cubicBezTo>
                <a:cubicBezTo>
                  <a:pt x="38492" y="772954"/>
                  <a:pt x="53255" y="713423"/>
                  <a:pt x="56970" y="662083"/>
                </a:cubicBezTo>
                <a:cubicBezTo>
                  <a:pt x="60685" y="609981"/>
                  <a:pt x="74972" y="558260"/>
                  <a:pt x="74401" y="506444"/>
                </a:cubicBezTo>
                <a:cubicBezTo>
                  <a:pt x="74115" y="483394"/>
                  <a:pt x="53160" y="455390"/>
                  <a:pt x="33729" y="438912"/>
                </a:cubicBezTo>
                <a:cubicBezTo>
                  <a:pt x="2201" y="412242"/>
                  <a:pt x="-7133" y="382143"/>
                  <a:pt x="5345" y="346520"/>
                </a:cubicBezTo>
                <a:cubicBezTo>
                  <a:pt x="29538" y="277273"/>
                  <a:pt x="126312" y="207074"/>
                  <a:pt x="214514" y="249936"/>
                </a:cubicBezTo>
                <a:cubicBezTo>
                  <a:pt x="233468" y="259080"/>
                  <a:pt x="261091" y="257461"/>
                  <a:pt x="282903" y="252412"/>
                </a:cubicBezTo>
                <a:cubicBezTo>
                  <a:pt x="594752" y="181261"/>
                  <a:pt x="906124" y="107823"/>
                  <a:pt x="1217972" y="37052"/>
                </a:cubicBezTo>
                <a:cubicBezTo>
                  <a:pt x="1283885" y="22098"/>
                  <a:pt x="1351703" y="15335"/>
                  <a:pt x="1417045" y="4953"/>
                </a:cubicBezTo>
                <a:close/>
              </a:path>
            </a:pathLst>
          </a:custGeom>
          <a:solidFill>
            <a:schemeClr val="bg2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097163" name="图片 79" descr="C:\Users\123\Desktop\主题模板收集的素材\中国风\印章2.png印章2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7">
            <a:lum bright="-6000"/>
          </a:blip>
          <a:srcRect l="19071" t="12491" r="29196" b="16724"/>
          <a:stretch>
            <a:fillRect/>
          </a:stretch>
        </p:blipFill>
        <p:spPr>
          <a:xfrm>
            <a:off x="6981190" y="3766185"/>
            <a:ext cx="473710" cy="647700"/>
          </a:xfrm>
          <a:prstGeom prst="rect">
            <a:avLst/>
          </a:prstGeom>
        </p:spPr>
      </p:pic>
      <p:sp>
        <p:nvSpPr>
          <p:cNvPr id="1048690" name="文本框 41"/>
          <p:cNvSpPr txBox="1"/>
          <p:nvPr userDrawn="1">
            <p:custDataLst>
              <p:tags r:id="rId19"/>
            </p:custDataLst>
          </p:nvPr>
        </p:nvSpPr>
        <p:spPr>
          <a:xfrm>
            <a:off x="7133590" y="4001770"/>
            <a:ext cx="169545" cy="2844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8" h="517">
                <a:moveTo>
                  <a:pt x="232" y="216"/>
                </a:moveTo>
                <a:lnTo>
                  <a:pt x="232" y="217"/>
                </a:lnTo>
                <a:lnTo>
                  <a:pt x="232" y="218"/>
                </a:lnTo>
                <a:lnTo>
                  <a:pt x="233" y="218"/>
                </a:lnTo>
                <a:lnTo>
                  <a:pt x="234" y="218"/>
                </a:lnTo>
                <a:cubicBezTo>
                  <a:pt x="236" y="218"/>
                  <a:pt x="253" y="201"/>
                  <a:pt x="248" y="206"/>
                </a:cubicBezTo>
                <a:lnTo>
                  <a:pt x="249" y="205"/>
                </a:lnTo>
                <a:lnTo>
                  <a:pt x="250" y="204"/>
                </a:lnTo>
                <a:lnTo>
                  <a:pt x="251" y="204"/>
                </a:lnTo>
                <a:lnTo>
                  <a:pt x="251" y="204"/>
                </a:lnTo>
                <a:lnTo>
                  <a:pt x="252" y="203"/>
                </a:lnTo>
                <a:lnTo>
                  <a:pt x="253" y="204"/>
                </a:lnTo>
                <a:lnTo>
                  <a:pt x="253" y="203"/>
                </a:lnTo>
                <a:lnTo>
                  <a:pt x="253" y="203"/>
                </a:lnTo>
                <a:lnTo>
                  <a:pt x="253" y="203"/>
                </a:lnTo>
                <a:lnTo>
                  <a:pt x="253" y="203"/>
                </a:lnTo>
                <a:lnTo>
                  <a:pt x="254" y="203"/>
                </a:lnTo>
                <a:lnTo>
                  <a:pt x="256" y="202"/>
                </a:lnTo>
                <a:lnTo>
                  <a:pt x="256" y="201"/>
                </a:lnTo>
                <a:lnTo>
                  <a:pt x="258" y="201"/>
                </a:lnTo>
                <a:lnTo>
                  <a:pt x="259" y="201"/>
                </a:lnTo>
                <a:lnTo>
                  <a:pt x="260" y="201"/>
                </a:lnTo>
                <a:lnTo>
                  <a:pt x="261" y="200"/>
                </a:lnTo>
                <a:lnTo>
                  <a:pt x="261" y="199"/>
                </a:lnTo>
                <a:lnTo>
                  <a:pt x="262" y="199"/>
                </a:lnTo>
                <a:lnTo>
                  <a:pt x="262" y="198"/>
                </a:lnTo>
                <a:lnTo>
                  <a:pt x="262" y="198"/>
                </a:lnTo>
                <a:lnTo>
                  <a:pt x="262" y="196"/>
                </a:lnTo>
                <a:lnTo>
                  <a:pt x="263" y="195"/>
                </a:lnTo>
                <a:lnTo>
                  <a:pt x="263" y="194"/>
                </a:lnTo>
                <a:cubicBezTo>
                  <a:pt x="263" y="192"/>
                  <a:pt x="264" y="187"/>
                  <a:pt x="264" y="184"/>
                </a:cubicBezTo>
                <a:lnTo>
                  <a:pt x="265" y="177"/>
                </a:lnTo>
                <a:lnTo>
                  <a:pt x="266" y="172"/>
                </a:lnTo>
                <a:lnTo>
                  <a:pt x="267" y="168"/>
                </a:lnTo>
                <a:cubicBezTo>
                  <a:pt x="266" y="167"/>
                  <a:pt x="267" y="162"/>
                  <a:pt x="267" y="161"/>
                </a:cubicBezTo>
                <a:lnTo>
                  <a:pt x="267" y="155"/>
                </a:lnTo>
                <a:cubicBezTo>
                  <a:pt x="267" y="152"/>
                  <a:pt x="268" y="146"/>
                  <a:pt x="268" y="145"/>
                </a:cubicBezTo>
                <a:lnTo>
                  <a:pt x="269" y="143"/>
                </a:lnTo>
                <a:lnTo>
                  <a:pt x="269" y="140"/>
                </a:lnTo>
                <a:cubicBezTo>
                  <a:pt x="269" y="137"/>
                  <a:pt x="269" y="132"/>
                  <a:pt x="269" y="132"/>
                </a:cubicBezTo>
                <a:lnTo>
                  <a:pt x="269" y="131"/>
                </a:lnTo>
                <a:lnTo>
                  <a:pt x="269" y="131"/>
                </a:lnTo>
                <a:lnTo>
                  <a:pt x="269" y="124"/>
                </a:lnTo>
                <a:cubicBezTo>
                  <a:pt x="271" y="119"/>
                  <a:pt x="271" y="111"/>
                  <a:pt x="271" y="107"/>
                </a:cubicBezTo>
                <a:lnTo>
                  <a:pt x="271" y="96"/>
                </a:lnTo>
                <a:cubicBezTo>
                  <a:pt x="271" y="93"/>
                  <a:pt x="271" y="90"/>
                  <a:pt x="271" y="90"/>
                </a:cubicBezTo>
                <a:lnTo>
                  <a:pt x="271" y="89"/>
                </a:lnTo>
                <a:lnTo>
                  <a:pt x="272" y="87"/>
                </a:lnTo>
                <a:lnTo>
                  <a:pt x="272" y="86"/>
                </a:lnTo>
                <a:lnTo>
                  <a:pt x="271" y="84"/>
                </a:lnTo>
                <a:lnTo>
                  <a:pt x="271" y="83"/>
                </a:lnTo>
                <a:lnTo>
                  <a:pt x="271" y="81"/>
                </a:lnTo>
                <a:lnTo>
                  <a:pt x="272" y="80"/>
                </a:lnTo>
                <a:lnTo>
                  <a:pt x="272" y="78"/>
                </a:lnTo>
                <a:cubicBezTo>
                  <a:pt x="271" y="76"/>
                  <a:pt x="271" y="72"/>
                  <a:pt x="271" y="72"/>
                </a:cubicBezTo>
                <a:lnTo>
                  <a:pt x="271" y="71"/>
                </a:lnTo>
                <a:lnTo>
                  <a:pt x="271" y="70"/>
                </a:lnTo>
                <a:lnTo>
                  <a:pt x="271" y="69"/>
                </a:lnTo>
                <a:lnTo>
                  <a:pt x="272" y="64"/>
                </a:lnTo>
                <a:lnTo>
                  <a:pt x="272" y="62"/>
                </a:lnTo>
                <a:lnTo>
                  <a:pt x="271" y="61"/>
                </a:lnTo>
                <a:lnTo>
                  <a:pt x="271" y="60"/>
                </a:lnTo>
                <a:lnTo>
                  <a:pt x="271" y="60"/>
                </a:lnTo>
                <a:lnTo>
                  <a:pt x="271" y="53"/>
                </a:lnTo>
                <a:lnTo>
                  <a:pt x="271" y="50"/>
                </a:lnTo>
                <a:lnTo>
                  <a:pt x="272" y="37"/>
                </a:lnTo>
                <a:lnTo>
                  <a:pt x="272" y="36"/>
                </a:lnTo>
                <a:lnTo>
                  <a:pt x="272" y="34"/>
                </a:lnTo>
                <a:lnTo>
                  <a:pt x="272" y="33"/>
                </a:lnTo>
                <a:lnTo>
                  <a:pt x="273" y="32"/>
                </a:lnTo>
                <a:lnTo>
                  <a:pt x="273" y="30"/>
                </a:lnTo>
                <a:lnTo>
                  <a:pt x="273" y="29"/>
                </a:lnTo>
                <a:lnTo>
                  <a:pt x="273" y="27"/>
                </a:lnTo>
                <a:lnTo>
                  <a:pt x="273" y="25"/>
                </a:lnTo>
                <a:cubicBezTo>
                  <a:pt x="276" y="20"/>
                  <a:pt x="277" y="17"/>
                  <a:pt x="277" y="15"/>
                </a:cubicBezTo>
                <a:lnTo>
                  <a:pt x="277" y="14"/>
                </a:lnTo>
                <a:lnTo>
                  <a:pt x="277" y="13"/>
                </a:lnTo>
                <a:lnTo>
                  <a:pt x="276" y="12"/>
                </a:lnTo>
                <a:lnTo>
                  <a:pt x="276" y="12"/>
                </a:lnTo>
                <a:lnTo>
                  <a:pt x="275" y="11"/>
                </a:lnTo>
                <a:lnTo>
                  <a:pt x="275" y="10"/>
                </a:lnTo>
                <a:lnTo>
                  <a:pt x="274" y="10"/>
                </a:lnTo>
                <a:lnTo>
                  <a:pt x="273" y="9"/>
                </a:lnTo>
                <a:cubicBezTo>
                  <a:pt x="271" y="7"/>
                  <a:pt x="264" y="4"/>
                  <a:pt x="263" y="4"/>
                </a:cubicBezTo>
                <a:lnTo>
                  <a:pt x="263" y="3"/>
                </a:lnTo>
                <a:lnTo>
                  <a:pt x="262" y="2"/>
                </a:lnTo>
                <a:lnTo>
                  <a:pt x="261" y="2"/>
                </a:lnTo>
                <a:lnTo>
                  <a:pt x="260" y="1"/>
                </a:lnTo>
                <a:lnTo>
                  <a:pt x="259" y="1"/>
                </a:lnTo>
                <a:lnTo>
                  <a:pt x="258" y="2"/>
                </a:lnTo>
                <a:lnTo>
                  <a:pt x="258" y="1"/>
                </a:lnTo>
                <a:lnTo>
                  <a:pt x="257" y="1"/>
                </a:lnTo>
                <a:lnTo>
                  <a:pt x="255" y="0"/>
                </a:lnTo>
                <a:lnTo>
                  <a:pt x="254" y="0"/>
                </a:lnTo>
                <a:lnTo>
                  <a:pt x="252" y="0"/>
                </a:lnTo>
                <a:lnTo>
                  <a:pt x="252" y="0"/>
                </a:lnTo>
                <a:lnTo>
                  <a:pt x="251" y="0"/>
                </a:lnTo>
                <a:lnTo>
                  <a:pt x="250" y="1"/>
                </a:lnTo>
                <a:lnTo>
                  <a:pt x="249" y="1"/>
                </a:lnTo>
                <a:lnTo>
                  <a:pt x="248" y="1"/>
                </a:lnTo>
                <a:lnTo>
                  <a:pt x="247" y="2"/>
                </a:lnTo>
                <a:lnTo>
                  <a:pt x="246" y="3"/>
                </a:lnTo>
                <a:lnTo>
                  <a:pt x="244" y="2"/>
                </a:lnTo>
                <a:lnTo>
                  <a:pt x="244" y="3"/>
                </a:lnTo>
                <a:lnTo>
                  <a:pt x="244" y="3"/>
                </a:lnTo>
                <a:lnTo>
                  <a:pt x="243" y="3"/>
                </a:lnTo>
                <a:lnTo>
                  <a:pt x="243" y="3"/>
                </a:lnTo>
                <a:lnTo>
                  <a:pt x="242" y="4"/>
                </a:lnTo>
                <a:lnTo>
                  <a:pt x="241" y="4"/>
                </a:lnTo>
                <a:lnTo>
                  <a:pt x="239" y="4"/>
                </a:lnTo>
                <a:lnTo>
                  <a:pt x="239" y="4"/>
                </a:lnTo>
                <a:lnTo>
                  <a:pt x="238" y="4"/>
                </a:lnTo>
                <a:lnTo>
                  <a:pt x="237" y="4"/>
                </a:lnTo>
                <a:lnTo>
                  <a:pt x="236" y="4"/>
                </a:lnTo>
                <a:lnTo>
                  <a:pt x="236" y="4"/>
                </a:lnTo>
                <a:lnTo>
                  <a:pt x="235" y="4"/>
                </a:lnTo>
                <a:lnTo>
                  <a:pt x="234" y="5"/>
                </a:lnTo>
                <a:lnTo>
                  <a:pt x="233" y="5"/>
                </a:lnTo>
                <a:lnTo>
                  <a:pt x="226" y="4"/>
                </a:lnTo>
                <a:lnTo>
                  <a:pt x="225" y="3"/>
                </a:lnTo>
                <a:cubicBezTo>
                  <a:pt x="223" y="3"/>
                  <a:pt x="216" y="2"/>
                  <a:pt x="213" y="2"/>
                </a:cubicBezTo>
                <a:lnTo>
                  <a:pt x="212" y="2"/>
                </a:lnTo>
                <a:lnTo>
                  <a:pt x="211" y="2"/>
                </a:lnTo>
                <a:lnTo>
                  <a:pt x="210" y="2"/>
                </a:lnTo>
                <a:lnTo>
                  <a:pt x="207" y="2"/>
                </a:lnTo>
                <a:lnTo>
                  <a:pt x="206" y="2"/>
                </a:lnTo>
                <a:lnTo>
                  <a:pt x="205" y="2"/>
                </a:lnTo>
                <a:lnTo>
                  <a:pt x="204" y="2"/>
                </a:lnTo>
                <a:cubicBezTo>
                  <a:pt x="200" y="2"/>
                  <a:pt x="197" y="1"/>
                  <a:pt x="196" y="1"/>
                </a:cubicBezTo>
                <a:lnTo>
                  <a:pt x="184" y="1"/>
                </a:lnTo>
                <a:cubicBezTo>
                  <a:pt x="178" y="0"/>
                  <a:pt x="171" y="0"/>
                  <a:pt x="166" y="0"/>
                </a:cubicBezTo>
                <a:cubicBezTo>
                  <a:pt x="162" y="0"/>
                  <a:pt x="158" y="0"/>
                  <a:pt x="147" y="1"/>
                </a:cubicBezTo>
                <a:lnTo>
                  <a:pt x="138" y="1"/>
                </a:lnTo>
                <a:lnTo>
                  <a:pt x="118" y="2"/>
                </a:lnTo>
                <a:lnTo>
                  <a:pt x="117" y="2"/>
                </a:lnTo>
                <a:cubicBezTo>
                  <a:pt x="110" y="3"/>
                  <a:pt x="112" y="2"/>
                  <a:pt x="94" y="5"/>
                </a:cubicBezTo>
                <a:lnTo>
                  <a:pt x="78" y="6"/>
                </a:lnTo>
                <a:cubicBezTo>
                  <a:pt x="74" y="7"/>
                  <a:pt x="70" y="7"/>
                  <a:pt x="70" y="7"/>
                </a:cubicBezTo>
                <a:lnTo>
                  <a:pt x="68" y="7"/>
                </a:lnTo>
                <a:lnTo>
                  <a:pt x="67" y="7"/>
                </a:lnTo>
                <a:lnTo>
                  <a:pt x="63" y="4"/>
                </a:lnTo>
                <a:lnTo>
                  <a:pt x="62" y="3"/>
                </a:lnTo>
                <a:lnTo>
                  <a:pt x="61" y="3"/>
                </a:lnTo>
                <a:lnTo>
                  <a:pt x="59" y="2"/>
                </a:lnTo>
                <a:lnTo>
                  <a:pt x="58" y="2"/>
                </a:lnTo>
                <a:lnTo>
                  <a:pt x="56" y="2"/>
                </a:lnTo>
                <a:lnTo>
                  <a:pt x="54" y="3"/>
                </a:lnTo>
                <a:lnTo>
                  <a:pt x="52" y="5"/>
                </a:lnTo>
                <a:lnTo>
                  <a:pt x="51" y="6"/>
                </a:lnTo>
                <a:lnTo>
                  <a:pt x="50" y="7"/>
                </a:lnTo>
                <a:lnTo>
                  <a:pt x="48" y="8"/>
                </a:lnTo>
                <a:lnTo>
                  <a:pt x="48" y="10"/>
                </a:lnTo>
                <a:lnTo>
                  <a:pt x="48" y="11"/>
                </a:lnTo>
                <a:lnTo>
                  <a:pt x="47" y="12"/>
                </a:lnTo>
                <a:lnTo>
                  <a:pt x="47" y="13"/>
                </a:lnTo>
                <a:lnTo>
                  <a:pt x="47" y="14"/>
                </a:lnTo>
                <a:lnTo>
                  <a:pt x="47" y="15"/>
                </a:lnTo>
                <a:lnTo>
                  <a:pt x="48" y="16"/>
                </a:lnTo>
                <a:lnTo>
                  <a:pt x="48" y="18"/>
                </a:lnTo>
                <a:lnTo>
                  <a:pt x="48" y="19"/>
                </a:lnTo>
                <a:lnTo>
                  <a:pt x="49" y="20"/>
                </a:lnTo>
                <a:lnTo>
                  <a:pt x="48" y="21"/>
                </a:lnTo>
                <a:lnTo>
                  <a:pt x="48" y="21"/>
                </a:lnTo>
                <a:lnTo>
                  <a:pt x="48" y="22"/>
                </a:lnTo>
                <a:lnTo>
                  <a:pt x="48" y="23"/>
                </a:lnTo>
                <a:lnTo>
                  <a:pt x="49" y="24"/>
                </a:lnTo>
                <a:lnTo>
                  <a:pt x="49" y="26"/>
                </a:lnTo>
                <a:lnTo>
                  <a:pt x="49" y="27"/>
                </a:lnTo>
                <a:lnTo>
                  <a:pt x="49" y="28"/>
                </a:lnTo>
                <a:lnTo>
                  <a:pt x="49" y="29"/>
                </a:lnTo>
                <a:cubicBezTo>
                  <a:pt x="49" y="24"/>
                  <a:pt x="43" y="97"/>
                  <a:pt x="45" y="72"/>
                </a:cubicBezTo>
                <a:cubicBezTo>
                  <a:pt x="45" y="78"/>
                  <a:pt x="45" y="83"/>
                  <a:pt x="45" y="84"/>
                </a:cubicBezTo>
                <a:lnTo>
                  <a:pt x="44" y="99"/>
                </a:lnTo>
                <a:lnTo>
                  <a:pt x="44" y="100"/>
                </a:lnTo>
                <a:lnTo>
                  <a:pt x="44" y="102"/>
                </a:lnTo>
                <a:lnTo>
                  <a:pt x="44" y="103"/>
                </a:lnTo>
                <a:lnTo>
                  <a:pt x="44" y="104"/>
                </a:lnTo>
                <a:lnTo>
                  <a:pt x="44" y="106"/>
                </a:lnTo>
                <a:lnTo>
                  <a:pt x="44" y="108"/>
                </a:lnTo>
                <a:lnTo>
                  <a:pt x="44" y="109"/>
                </a:lnTo>
                <a:lnTo>
                  <a:pt x="44" y="110"/>
                </a:lnTo>
                <a:lnTo>
                  <a:pt x="44" y="111"/>
                </a:lnTo>
                <a:cubicBezTo>
                  <a:pt x="43" y="118"/>
                  <a:pt x="43" y="124"/>
                  <a:pt x="43" y="126"/>
                </a:cubicBezTo>
                <a:lnTo>
                  <a:pt x="42" y="141"/>
                </a:lnTo>
                <a:cubicBezTo>
                  <a:pt x="42" y="142"/>
                  <a:pt x="42" y="147"/>
                  <a:pt x="42" y="148"/>
                </a:cubicBezTo>
                <a:cubicBezTo>
                  <a:pt x="40" y="169"/>
                  <a:pt x="41" y="162"/>
                  <a:pt x="41" y="172"/>
                </a:cubicBezTo>
                <a:lnTo>
                  <a:pt x="40" y="184"/>
                </a:lnTo>
                <a:lnTo>
                  <a:pt x="39" y="188"/>
                </a:lnTo>
                <a:lnTo>
                  <a:pt x="39" y="189"/>
                </a:lnTo>
                <a:lnTo>
                  <a:pt x="39" y="190"/>
                </a:lnTo>
                <a:lnTo>
                  <a:pt x="39" y="191"/>
                </a:lnTo>
                <a:lnTo>
                  <a:pt x="39" y="192"/>
                </a:lnTo>
                <a:lnTo>
                  <a:pt x="39" y="193"/>
                </a:lnTo>
                <a:lnTo>
                  <a:pt x="39" y="194"/>
                </a:lnTo>
                <a:lnTo>
                  <a:pt x="39" y="195"/>
                </a:lnTo>
                <a:lnTo>
                  <a:pt x="39" y="195"/>
                </a:lnTo>
                <a:lnTo>
                  <a:pt x="38" y="195"/>
                </a:lnTo>
                <a:lnTo>
                  <a:pt x="38" y="196"/>
                </a:lnTo>
                <a:lnTo>
                  <a:pt x="36" y="197"/>
                </a:lnTo>
                <a:lnTo>
                  <a:pt x="35" y="199"/>
                </a:lnTo>
                <a:lnTo>
                  <a:pt x="35" y="199"/>
                </a:lnTo>
                <a:lnTo>
                  <a:pt x="35" y="200"/>
                </a:lnTo>
                <a:lnTo>
                  <a:pt x="35" y="202"/>
                </a:lnTo>
                <a:lnTo>
                  <a:pt x="36" y="203"/>
                </a:lnTo>
                <a:lnTo>
                  <a:pt x="36" y="204"/>
                </a:lnTo>
                <a:lnTo>
                  <a:pt x="37" y="204"/>
                </a:lnTo>
                <a:lnTo>
                  <a:pt x="39" y="205"/>
                </a:lnTo>
                <a:lnTo>
                  <a:pt x="40" y="207"/>
                </a:lnTo>
                <a:lnTo>
                  <a:pt x="41" y="208"/>
                </a:lnTo>
                <a:lnTo>
                  <a:pt x="41" y="212"/>
                </a:lnTo>
                <a:lnTo>
                  <a:pt x="42" y="213"/>
                </a:lnTo>
                <a:lnTo>
                  <a:pt x="43" y="214"/>
                </a:lnTo>
                <a:lnTo>
                  <a:pt x="43" y="215"/>
                </a:lnTo>
                <a:lnTo>
                  <a:pt x="44" y="216"/>
                </a:lnTo>
                <a:lnTo>
                  <a:pt x="45" y="217"/>
                </a:lnTo>
                <a:lnTo>
                  <a:pt x="46" y="218"/>
                </a:lnTo>
                <a:lnTo>
                  <a:pt x="47" y="218"/>
                </a:lnTo>
                <a:lnTo>
                  <a:pt x="49" y="219"/>
                </a:lnTo>
                <a:lnTo>
                  <a:pt x="52" y="221"/>
                </a:lnTo>
                <a:lnTo>
                  <a:pt x="54" y="223"/>
                </a:lnTo>
                <a:lnTo>
                  <a:pt x="55" y="224"/>
                </a:lnTo>
                <a:lnTo>
                  <a:pt x="57" y="224"/>
                </a:lnTo>
                <a:lnTo>
                  <a:pt x="58" y="224"/>
                </a:lnTo>
                <a:lnTo>
                  <a:pt x="59" y="224"/>
                </a:lnTo>
                <a:lnTo>
                  <a:pt x="60" y="224"/>
                </a:lnTo>
                <a:lnTo>
                  <a:pt x="60" y="223"/>
                </a:lnTo>
                <a:lnTo>
                  <a:pt x="61" y="223"/>
                </a:lnTo>
                <a:lnTo>
                  <a:pt x="62" y="223"/>
                </a:lnTo>
                <a:lnTo>
                  <a:pt x="63" y="223"/>
                </a:lnTo>
                <a:lnTo>
                  <a:pt x="64" y="223"/>
                </a:lnTo>
                <a:lnTo>
                  <a:pt x="65" y="223"/>
                </a:lnTo>
                <a:lnTo>
                  <a:pt x="66" y="223"/>
                </a:lnTo>
                <a:lnTo>
                  <a:pt x="67" y="222"/>
                </a:lnTo>
                <a:lnTo>
                  <a:pt x="69" y="222"/>
                </a:lnTo>
                <a:cubicBezTo>
                  <a:pt x="71" y="222"/>
                  <a:pt x="77" y="223"/>
                  <a:pt x="78" y="224"/>
                </a:cubicBezTo>
                <a:lnTo>
                  <a:pt x="79" y="224"/>
                </a:lnTo>
                <a:lnTo>
                  <a:pt x="81" y="224"/>
                </a:lnTo>
                <a:lnTo>
                  <a:pt x="82" y="224"/>
                </a:lnTo>
                <a:lnTo>
                  <a:pt x="83" y="224"/>
                </a:lnTo>
                <a:lnTo>
                  <a:pt x="84" y="224"/>
                </a:lnTo>
                <a:lnTo>
                  <a:pt x="85" y="224"/>
                </a:lnTo>
                <a:lnTo>
                  <a:pt x="86" y="224"/>
                </a:lnTo>
                <a:lnTo>
                  <a:pt x="87" y="224"/>
                </a:lnTo>
                <a:lnTo>
                  <a:pt x="88" y="224"/>
                </a:lnTo>
                <a:lnTo>
                  <a:pt x="90" y="224"/>
                </a:lnTo>
                <a:lnTo>
                  <a:pt x="91" y="224"/>
                </a:lnTo>
                <a:lnTo>
                  <a:pt x="92" y="223"/>
                </a:lnTo>
                <a:lnTo>
                  <a:pt x="94" y="223"/>
                </a:lnTo>
                <a:lnTo>
                  <a:pt x="95" y="223"/>
                </a:lnTo>
                <a:lnTo>
                  <a:pt x="96" y="223"/>
                </a:lnTo>
                <a:cubicBezTo>
                  <a:pt x="99" y="223"/>
                  <a:pt x="104" y="222"/>
                  <a:pt x="106" y="222"/>
                </a:cubicBezTo>
                <a:lnTo>
                  <a:pt x="107" y="222"/>
                </a:lnTo>
                <a:lnTo>
                  <a:pt x="108" y="222"/>
                </a:lnTo>
                <a:lnTo>
                  <a:pt x="109" y="221"/>
                </a:lnTo>
                <a:lnTo>
                  <a:pt x="116" y="220"/>
                </a:lnTo>
                <a:lnTo>
                  <a:pt x="125" y="220"/>
                </a:lnTo>
                <a:lnTo>
                  <a:pt x="126" y="219"/>
                </a:lnTo>
                <a:lnTo>
                  <a:pt x="128" y="219"/>
                </a:lnTo>
                <a:lnTo>
                  <a:pt x="129" y="219"/>
                </a:lnTo>
                <a:lnTo>
                  <a:pt x="130" y="219"/>
                </a:lnTo>
                <a:lnTo>
                  <a:pt x="131" y="219"/>
                </a:lnTo>
                <a:lnTo>
                  <a:pt x="132" y="219"/>
                </a:lnTo>
                <a:lnTo>
                  <a:pt x="146" y="219"/>
                </a:lnTo>
                <a:lnTo>
                  <a:pt x="147" y="218"/>
                </a:lnTo>
                <a:lnTo>
                  <a:pt x="148" y="218"/>
                </a:lnTo>
                <a:lnTo>
                  <a:pt x="150" y="218"/>
                </a:lnTo>
                <a:lnTo>
                  <a:pt x="151" y="218"/>
                </a:lnTo>
                <a:lnTo>
                  <a:pt x="153" y="218"/>
                </a:lnTo>
                <a:lnTo>
                  <a:pt x="154" y="219"/>
                </a:lnTo>
                <a:lnTo>
                  <a:pt x="155" y="219"/>
                </a:lnTo>
                <a:lnTo>
                  <a:pt x="156" y="219"/>
                </a:lnTo>
                <a:lnTo>
                  <a:pt x="166" y="218"/>
                </a:lnTo>
                <a:cubicBezTo>
                  <a:pt x="172" y="219"/>
                  <a:pt x="177" y="219"/>
                  <a:pt x="179" y="219"/>
                </a:cubicBezTo>
                <a:lnTo>
                  <a:pt x="187" y="219"/>
                </a:lnTo>
                <a:cubicBezTo>
                  <a:pt x="194" y="219"/>
                  <a:pt x="198" y="218"/>
                  <a:pt x="201" y="218"/>
                </a:cubicBezTo>
                <a:lnTo>
                  <a:pt x="202" y="217"/>
                </a:lnTo>
                <a:lnTo>
                  <a:pt x="203" y="217"/>
                </a:lnTo>
                <a:lnTo>
                  <a:pt x="205" y="217"/>
                </a:lnTo>
                <a:lnTo>
                  <a:pt x="206" y="217"/>
                </a:lnTo>
                <a:lnTo>
                  <a:pt x="207" y="217"/>
                </a:lnTo>
                <a:lnTo>
                  <a:pt x="208" y="217"/>
                </a:lnTo>
                <a:lnTo>
                  <a:pt x="208" y="217"/>
                </a:lnTo>
                <a:lnTo>
                  <a:pt x="209" y="217"/>
                </a:lnTo>
                <a:lnTo>
                  <a:pt x="210" y="217"/>
                </a:lnTo>
                <a:lnTo>
                  <a:pt x="211" y="217"/>
                </a:lnTo>
                <a:lnTo>
                  <a:pt x="213" y="217"/>
                </a:lnTo>
                <a:lnTo>
                  <a:pt x="215" y="217"/>
                </a:lnTo>
                <a:lnTo>
                  <a:pt x="216" y="216"/>
                </a:lnTo>
                <a:lnTo>
                  <a:pt x="218" y="216"/>
                </a:lnTo>
                <a:lnTo>
                  <a:pt x="220" y="215"/>
                </a:lnTo>
                <a:lnTo>
                  <a:pt x="221" y="215"/>
                </a:lnTo>
                <a:lnTo>
                  <a:pt x="222" y="215"/>
                </a:lnTo>
                <a:lnTo>
                  <a:pt x="223" y="214"/>
                </a:lnTo>
                <a:lnTo>
                  <a:pt x="229" y="212"/>
                </a:lnTo>
                <a:lnTo>
                  <a:pt x="228" y="213"/>
                </a:lnTo>
                <a:lnTo>
                  <a:pt x="228" y="214"/>
                </a:lnTo>
                <a:lnTo>
                  <a:pt x="228" y="216"/>
                </a:lnTo>
                <a:lnTo>
                  <a:pt x="228" y="217"/>
                </a:lnTo>
                <a:lnTo>
                  <a:pt x="229" y="216"/>
                </a:lnTo>
                <a:lnTo>
                  <a:pt x="229" y="215"/>
                </a:lnTo>
                <a:lnTo>
                  <a:pt x="229" y="214"/>
                </a:lnTo>
                <a:lnTo>
                  <a:pt x="229" y="213"/>
                </a:lnTo>
                <a:lnTo>
                  <a:pt x="229" y="214"/>
                </a:lnTo>
                <a:lnTo>
                  <a:pt x="229" y="216"/>
                </a:lnTo>
                <a:lnTo>
                  <a:pt x="229" y="217"/>
                </a:lnTo>
                <a:lnTo>
                  <a:pt x="228" y="218"/>
                </a:lnTo>
                <a:lnTo>
                  <a:pt x="228" y="219"/>
                </a:lnTo>
                <a:lnTo>
                  <a:pt x="228" y="219"/>
                </a:lnTo>
                <a:lnTo>
                  <a:pt x="229" y="219"/>
                </a:lnTo>
                <a:lnTo>
                  <a:pt x="230" y="218"/>
                </a:lnTo>
                <a:lnTo>
                  <a:pt x="231" y="217"/>
                </a:lnTo>
                <a:lnTo>
                  <a:pt x="232" y="216"/>
                </a:lnTo>
                <a:close/>
                <a:moveTo>
                  <a:pt x="66" y="48"/>
                </a:moveTo>
                <a:cubicBezTo>
                  <a:pt x="68" y="49"/>
                  <a:pt x="73" y="47"/>
                  <a:pt x="75" y="46"/>
                </a:cubicBezTo>
                <a:lnTo>
                  <a:pt x="77" y="46"/>
                </a:lnTo>
                <a:lnTo>
                  <a:pt x="78" y="46"/>
                </a:lnTo>
                <a:lnTo>
                  <a:pt x="79" y="46"/>
                </a:lnTo>
                <a:cubicBezTo>
                  <a:pt x="81" y="46"/>
                  <a:pt x="87" y="45"/>
                  <a:pt x="89" y="44"/>
                </a:cubicBezTo>
                <a:lnTo>
                  <a:pt x="92" y="44"/>
                </a:lnTo>
                <a:cubicBezTo>
                  <a:pt x="96" y="44"/>
                  <a:pt x="99" y="43"/>
                  <a:pt x="99" y="43"/>
                </a:cubicBezTo>
                <a:lnTo>
                  <a:pt x="101" y="43"/>
                </a:lnTo>
                <a:lnTo>
                  <a:pt x="102" y="43"/>
                </a:lnTo>
                <a:lnTo>
                  <a:pt x="104" y="42"/>
                </a:lnTo>
                <a:lnTo>
                  <a:pt x="105" y="42"/>
                </a:lnTo>
                <a:lnTo>
                  <a:pt x="107" y="42"/>
                </a:lnTo>
                <a:cubicBezTo>
                  <a:pt x="136" y="40"/>
                  <a:pt x="122" y="41"/>
                  <a:pt x="130" y="41"/>
                </a:cubicBezTo>
                <a:cubicBezTo>
                  <a:pt x="132" y="41"/>
                  <a:pt x="137" y="41"/>
                  <a:pt x="139" y="41"/>
                </a:cubicBezTo>
                <a:lnTo>
                  <a:pt x="140" y="41"/>
                </a:lnTo>
                <a:lnTo>
                  <a:pt x="141" y="41"/>
                </a:lnTo>
                <a:lnTo>
                  <a:pt x="143" y="41"/>
                </a:lnTo>
                <a:lnTo>
                  <a:pt x="145" y="41"/>
                </a:lnTo>
                <a:lnTo>
                  <a:pt x="148" y="41"/>
                </a:lnTo>
                <a:lnTo>
                  <a:pt x="149" y="41"/>
                </a:lnTo>
                <a:lnTo>
                  <a:pt x="151" y="41"/>
                </a:lnTo>
                <a:lnTo>
                  <a:pt x="152" y="41"/>
                </a:lnTo>
                <a:lnTo>
                  <a:pt x="153" y="40"/>
                </a:lnTo>
                <a:lnTo>
                  <a:pt x="155" y="40"/>
                </a:lnTo>
                <a:lnTo>
                  <a:pt x="156" y="40"/>
                </a:lnTo>
                <a:lnTo>
                  <a:pt x="166" y="40"/>
                </a:lnTo>
                <a:lnTo>
                  <a:pt x="176" y="41"/>
                </a:lnTo>
                <a:lnTo>
                  <a:pt x="178" y="41"/>
                </a:lnTo>
                <a:cubicBezTo>
                  <a:pt x="181" y="41"/>
                  <a:pt x="185" y="41"/>
                  <a:pt x="185" y="41"/>
                </a:cubicBezTo>
                <a:lnTo>
                  <a:pt x="186" y="41"/>
                </a:lnTo>
                <a:lnTo>
                  <a:pt x="188" y="42"/>
                </a:lnTo>
                <a:lnTo>
                  <a:pt x="189" y="41"/>
                </a:lnTo>
                <a:lnTo>
                  <a:pt x="191" y="41"/>
                </a:lnTo>
                <a:lnTo>
                  <a:pt x="193" y="41"/>
                </a:lnTo>
                <a:lnTo>
                  <a:pt x="200" y="41"/>
                </a:lnTo>
                <a:cubicBezTo>
                  <a:pt x="206" y="42"/>
                  <a:pt x="212" y="42"/>
                  <a:pt x="213" y="42"/>
                </a:cubicBezTo>
                <a:lnTo>
                  <a:pt x="215" y="42"/>
                </a:lnTo>
                <a:cubicBezTo>
                  <a:pt x="217" y="42"/>
                  <a:pt x="223" y="42"/>
                  <a:pt x="226" y="43"/>
                </a:cubicBezTo>
                <a:lnTo>
                  <a:pt x="227" y="43"/>
                </a:lnTo>
                <a:lnTo>
                  <a:pt x="228" y="43"/>
                </a:lnTo>
                <a:lnTo>
                  <a:pt x="230" y="43"/>
                </a:lnTo>
                <a:lnTo>
                  <a:pt x="231" y="41"/>
                </a:lnTo>
                <a:lnTo>
                  <a:pt x="232" y="36"/>
                </a:lnTo>
                <a:lnTo>
                  <a:pt x="232" y="36"/>
                </a:lnTo>
                <a:lnTo>
                  <a:pt x="233" y="35"/>
                </a:lnTo>
                <a:lnTo>
                  <a:pt x="234" y="35"/>
                </a:lnTo>
                <a:lnTo>
                  <a:pt x="234" y="36"/>
                </a:lnTo>
                <a:lnTo>
                  <a:pt x="234" y="37"/>
                </a:lnTo>
                <a:lnTo>
                  <a:pt x="234" y="39"/>
                </a:lnTo>
                <a:lnTo>
                  <a:pt x="234" y="47"/>
                </a:lnTo>
                <a:lnTo>
                  <a:pt x="234" y="55"/>
                </a:lnTo>
                <a:cubicBezTo>
                  <a:pt x="233" y="70"/>
                  <a:pt x="234" y="49"/>
                  <a:pt x="232" y="96"/>
                </a:cubicBezTo>
                <a:cubicBezTo>
                  <a:pt x="232" y="103"/>
                  <a:pt x="232" y="112"/>
                  <a:pt x="231" y="117"/>
                </a:cubicBezTo>
                <a:cubicBezTo>
                  <a:pt x="231" y="126"/>
                  <a:pt x="232" y="116"/>
                  <a:pt x="227" y="162"/>
                </a:cubicBezTo>
                <a:cubicBezTo>
                  <a:pt x="227" y="165"/>
                  <a:pt x="226" y="173"/>
                  <a:pt x="226" y="177"/>
                </a:cubicBezTo>
                <a:lnTo>
                  <a:pt x="226" y="189"/>
                </a:lnTo>
                <a:lnTo>
                  <a:pt x="226" y="190"/>
                </a:lnTo>
                <a:lnTo>
                  <a:pt x="226" y="191"/>
                </a:lnTo>
                <a:lnTo>
                  <a:pt x="227" y="192"/>
                </a:lnTo>
                <a:lnTo>
                  <a:pt x="227" y="193"/>
                </a:lnTo>
                <a:lnTo>
                  <a:pt x="226" y="193"/>
                </a:lnTo>
                <a:cubicBezTo>
                  <a:pt x="221" y="191"/>
                  <a:pt x="214" y="191"/>
                  <a:pt x="210" y="191"/>
                </a:cubicBezTo>
                <a:lnTo>
                  <a:pt x="209" y="191"/>
                </a:lnTo>
                <a:lnTo>
                  <a:pt x="208" y="191"/>
                </a:lnTo>
                <a:lnTo>
                  <a:pt x="207" y="191"/>
                </a:lnTo>
                <a:lnTo>
                  <a:pt x="206" y="191"/>
                </a:lnTo>
                <a:lnTo>
                  <a:pt x="204" y="191"/>
                </a:lnTo>
                <a:lnTo>
                  <a:pt x="203" y="191"/>
                </a:lnTo>
                <a:lnTo>
                  <a:pt x="202" y="191"/>
                </a:lnTo>
                <a:lnTo>
                  <a:pt x="201" y="191"/>
                </a:lnTo>
                <a:lnTo>
                  <a:pt x="200" y="191"/>
                </a:lnTo>
                <a:lnTo>
                  <a:pt x="198" y="191"/>
                </a:lnTo>
                <a:lnTo>
                  <a:pt x="197" y="191"/>
                </a:lnTo>
                <a:lnTo>
                  <a:pt x="196" y="191"/>
                </a:lnTo>
                <a:lnTo>
                  <a:pt x="195" y="191"/>
                </a:lnTo>
                <a:lnTo>
                  <a:pt x="193" y="191"/>
                </a:lnTo>
                <a:lnTo>
                  <a:pt x="192" y="191"/>
                </a:lnTo>
                <a:lnTo>
                  <a:pt x="191" y="191"/>
                </a:lnTo>
                <a:lnTo>
                  <a:pt x="190" y="191"/>
                </a:lnTo>
                <a:lnTo>
                  <a:pt x="175" y="191"/>
                </a:lnTo>
                <a:cubicBezTo>
                  <a:pt x="162" y="191"/>
                  <a:pt x="148" y="192"/>
                  <a:pt x="140" y="192"/>
                </a:cubicBezTo>
                <a:cubicBezTo>
                  <a:pt x="134" y="192"/>
                  <a:pt x="126" y="193"/>
                  <a:pt x="123" y="193"/>
                </a:cubicBezTo>
                <a:lnTo>
                  <a:pt x="102" y="195"/>
                </a:lnTo>
                <a:cubicBezTo>
                  <a:pt x="94" y="196"/>
                  <a:pt x="86" y="197"/>
                  <a:pt x="83" y="197"/>
                </a:cubicBezTo>
                <a:cubicBezTo>
                  <a:pt x="80" y="197"/>
                  <a:pt x="72" y="197"/>
                  <a:pt x="67" y="197"/>
                </a:cubicBezTo>
                <a:lnTo>
                  <a:pt x="66" y="197"/>
                </a:lnTo>
                <a:lnTo>
                  <a:pt x="65" y="196"/>
                </a:lnTo>
                <a:cubicBezTo>
                  <a:pt x="66" y="194"/>
                  <a:pt x="66" y="189"/>
                  <a:pt x="66" y="187"/>
                </a:cubicBezTo>
                <a:cubicBezTo>
                  <a:pt x="66" y="183"/>
                  <a:pt x="66" y="180"/>
                  <a:pt x="66" y="180"/>
                </a:cubicBezTo>
                <a:lnTo>
                  <a:pt x="66" y="173"/>
                </a:lnTo>
                <a:cubicBezTo>
                  <a:pt x="67" y="169"/>
                  <a:pt x="67" y="166"/>
                  <a:pt x="67" y="165"/>
                </a:cubicBezTo>
                <a:cubicBezTo>
                  <a:pt x="67" y="163"/>
                  <a:pt x="67" y="157"/>
                  <a:pt x="67" y="154"/>
                </a:cubicBezTo>
                <a:lnTo>
                  <a:pt x="67" y="152"/>
                </a:lnTo>
                <a:lnTo>
                  <a:pt x="67" y="151"/>
                </a:lnTo>
                <a:cubicBezTo>
                  <a:pt x="68" y="146"/>
                  <a:pt x="68" y="141"/>
                  <a:pt x="68" y="141"/>
                </a:cubicBezTo>
                <a:lnTo>
                  <a:pt x="68" y="140"/>
                </a:lnTo>
                <a:lnTo>
                  <a:pt x="68" y="139"/>
                </a:lnTo>
                <a:lnTo>
                  <a:pt x="68" y="137"/>
                </a:lnTo>
                <a:lnTo>
                  <a:pt x="68" y="136"/>
                </a:lnTo>
                <a:lnTo>
                  <a:pt x="68" y="134"/>
                </a:lnTo>
                <a:lnTo>
                  <a:pt x="68" y="133"/>
                </a:lnTo>
                <a:lnTo>
                  <a:pt x="68" y="124"/>
                </a:lnTo>
                <a:cubicBezTo>
                  <a:pt x="68" y="120"/>
                  <a:pt x="67" y="116"/>
                  <a:pt x="67" y="116"/>
                </a:cubicBezTo>
                <a:lnTo>
                  <a:pt x="67" y="108"/>
                </a:lnTo>
                <a:cubicBezTo>
                  <a:pt x="67" y="105"/>
                  <a:pt x="67" y="98"/>
                  <a:pt x="67" y="94"/>
                </a:cubicBezTo>
                <a:lnTo>
                  <a:pt x="67" y="93"/>
                </a:lnTo>
                <a:lnTo>
                  <a:pt x="67" y="92"/>
                </a:lnTo>
                <a:lnTo>
                  <a:pt x="67" y="90"/>
                </a:lnTo>
                <a:lnTo>
                  <a:pt x="67" y="89"/>
                </a:lnTo>
                <a:lnTo>
                  <a:pt x="67" y="88"/>
                </a:lnTo>
                <a:lnTo>
                  <a:pt x="67" y="87"/>
                </a:lnTo>
                <a:lnTo>
                  <a:pt x="67" y="86"/>
                </a:lnTo>
                <a:lnTo>
                  <a:pt x="67" y="85"/>
                </a:lnTo>
                <a:cubicBezTo>
                  <a:pt x="67" y="84"/>
                  <a:pt x="66" y="79"/>
                  <a:pt x="66" y="78"/>
                </a:cubicBezTo>
                <a:cubicBezTo>
                  <a:pt x="66" y="74"/>
                  <a:pt x="66" y="71"/>
                  <a:pt x="66" y="70"/>
                </a:cubicBezTo>
                <a:lnTo>
                  <a:pt x="66" y="69"/>
                </a:lnTo>
                <a:lnTo>
                  <a:pt x="66" y="67"/>
                </a:lnTo>
                <a:lnTo>
                  <a:pt x="66" y="66"/>
                </a:lnTo>
                <a:lnTo>
                  <a:pt x="66" y="65"/>
                </a:lnTo>
                <a:lnTo>
                  <a:pt x="65" y="64"/>
                </a:lnTo>
                <a:lnTo>
                  <a:pt x="65" y="63"/>
                </a:lnTo>
                <a:lnTo>
                  <a:pt x="65" y="62"/>
                </a:lnTo>
                <a:lnTo>
                  <a:pt x="65" y="60"/>
                </a:lnTo>
                <a:cubicBezTo>
                  <a:pt x="65" y="57"/>
                  <a:pt x="65" y="53"/>
                  <a:pt x="65" y="52"/>
                </a:cubicBezTo>
                <a:lnTo>
                  <a:pt x="65" y="51"/>
                </a:lnTo>
                <a:lnTo>
                  <a:pt x="64" y="49"/>
                </a:lnTo>
                <a:lnTo>
                  <a:pt x="64" y="48"/>
                </a:lnTo>
                <a:lnTo>
                  <a:pt x="66" y="48"/>
                </a:lnTo>
                <a:close/>
                <a:moveTo>
                  <a:pt x="133" y="84"/>
                </a:moveTo>
                <a:lnTo>
                  <a:pt x="133" y="84"/>
                </a:lnTo>
                <a:lnTo>
                  <a:pt x="133" y="85"/>
                </a:lnTo>
                <a:lnTo>
                  <a:pt x="132" y="86"/>
                </a:lnTo>
                <a:lnTo>
                  <a:pt x="132" y="88"/>
                </a:lnTo>
                <a:lnTo>
                  <a:pt x="131" y="89"/>
                </a:lnTo>
                <a:lnTo>
                  <a:pt x="131" y="91"/>
                </a:lnTo>
                <a:lnTo>
                  <a:pt x="131" y="92"/>
                </a:lnTo>
                <a:lnTo>
                  <a:pt x="131" y="93"/>
                </a:lnTo>
                <a:lnTo>
                  <a:pt x="131" y="94"/>
                </a:lnTo>
                <a:lnTo>
                  <a:pt x="130" y="96"/>
                </a:lnTo>
                <a:lnTo>
                  <a:pt x="129" y="97"/>
                </a:lnTo>
                <a:lnTo>
                  <a:pt x="129" y="98"/>
                </a:lnTo>
                <a:lnTo>
                  <a:pt x="128" y="99"/>
                </a:lnTo>
                <a:lnTo>
                  <a:pt x="127" y="99"/>
                </a:lnTo>
                <a:lnTo>
                  <a:pt x="116" y="101"/>
                </a:lnTo>
                <a:lnTo>
                  <a:pt x="116" y="101"/>
                </a:lnTo>
                <a:cubicBezTo>
                  <a:pt x="115" y="101"/>
                  <a:pt x="108" y="102"/>
                  <a:pt x="104" y="103"/>
                </a:cubicBezTo>
                <a:lnTo>
                  <a:pt x="102" y="103"/>
                </a:lnTo>
                <a:lnTo>
                  <a:pt x="101" y="103"/>
                </a:lnTo>
                <a:lnTo>
                  <a:pt x="99" y="104"/>
                </a:lnTo>
                <a:lnTo>
                  <a:pt x="98" y="104"/>
                </a:lnTo>
                <a:lnTo>
                  <a:pt x="96" y="104"/>
                </a:lnTo>
                <a:lnTo>
                  <a:pt x="95" y="104"/>
                </a:lnTo>
                <a:lnTo>
                  <a:pt x="93" y="105"/>
                </a:lnTo>
                <a:lnTo>
                  <a:pt x="92" y="105"/>
                </a:lnTo>
                <a:lnTo>
                  <a:pt x="91" y="105"/>
                </a:lnTo>
                <a:lnTo>
                  <a:pt x="89" y="105"/>
                </a:lnTo>
                <a:lnTo>
                  <a:pt x="88" y="104"/>
                </a:lnTo>
                <a:lnTo>
                  <a:pt x="87" y="103"/>
                </a:lnTo>
                <a:lnTo>
                  <a:pt x="86" y="103"/>
                </a:lnTo>
                <a:lnTo>
                  <a:pt x="84" y="103"/>
                </a:lnTo>
                <a:lnTo>
                  <a:pt x="83" y="105"/>
                </a:lnTo>
                <a:lnTo>
                  <a:pt x="82" y="106"/>
                </a:lnTo>
                <a:lnTo>
                  <a:pt x="81" y="107"/>
                </a:lnTo>
                <a:lnTo>
                  <a:pt x="80" y="108"/>
                </a:lnTo>
                <a:lnTo>
                  <a:pt x="79" y="109"/>
                </a:lnTo>
                <a:lnTo>
                  <a:pt x="78" y="109"/>
                </a:lnTo>
                <a:lnTo>
                  <a:pt x="78" y="109"/>
                </a:lnTo>
                <a:lnTo>
                  <a:pt x="76" y="110"/>
                </a:lnTo>
                <a:lnTo>
                  <a:pt x="75" y="111"/>
                </a:lnTo>
                <a:lnTo>
                  <a:pt x="74" y="112"/>
                </a:lnTo>
                <a:lnTo>
                  <a:pt x="73" y="113"/>
                </a:lnTo>
                <a:lnTo>
                  <a:pt x="73" y="114"/>
                </a:lnTo>
                <a:lnTo>
                  <a:pt x="72" y="114"/>
                </a:lnTo>
                <a:lnTo>
                  <a:pt x="72" y="115"/>
                </a:lnTo>
                <a:lnTo>
                  <a:pt x="75" y="117"/>
                </a:lnTo>
                <a:lnTo>
                  <a:pt x="77" y="119"/>
                </a:lnTo>
                <a:lnTo>
                  <a:pt x="78" y="120"/>
                </a:lnTo>
                <a:lnTo>
                  <a:pt x="78" y="121"/>
                </a:lnTo>
                <a:lnTo>
                  <a:pt x="78" y="123"/>
                </a:lnTo>
                <a:lnTo>
                  <a:pt x="78" y="124"/>
                </a:lnTo>
                <a:lnTo>
                  <a:pt x="78" y="125"/>
                </a:lnTo>
                <a:lnTo>
                  <a:pt x="78" y="126"/>
                </a:lnTo>
                <a:lnTo>
                  <a:pt x="81" y="129"/>
                </a:lnTo>
                <a:lnTo>
                  <a:pt x="83" y="130"/>
                </a:lnTo>
                <a:lnTo>
                  <a:pt x="84" y="130"/>
                </a:lnTo>
                <a:lnTo>
                  <a:pt x="86" y="130"/>
                </a:lnTo>
                <a:lnTo>
                  <a:pt x="87" y="130"/>
                </a:lnTo>
                <a:lnTo>
                  <a:pt x="88" y="129"/>
                </a:lnTo>
                <a:lnTo>
                  <a:pt x="89" y="128"/>
                </a:lnTo>
                <a:lnTo>
                  <a:pt x="90" y="127"/>
                </a:lnTo>
                <a:lnTo>
                  <a:pt x="91" y="126"/>
                </a:lnTo>
                <a:lnTo>
                  <a:pt x="93" y="124"/>
                </a:lnTo>
                <a:cubicBezTo>
                  <a:pt x="106" y="120"/>
                  <a:pt x="105" y="122"/>
                  <a:pt x="110" y="121"/>
                </a:cubicBezTo>
                <a:lnTo>
                  <a:pt x="111" y="120"/>
                </a:lnTo>
                <a:lnTo>
                  <a:pt x="113" y="120"/>
                </a:lnTo>
                <a:lnTo>
                  <a:pt x="114" y="120"/>
                </a:lnTo>
                <a:lnTo>
                  <a:pt x="115" y="120"/>
                </a:lnTo>
                <a:lnTo>
                  <a:pt x="116" y="120"/>
                </a:lnTo>
                <a:lnTo>
                  <a:pt x="118" y="120"/>
                </a:lnTo>
                <a:lnTo>
                  <a:pt x="126" y="119"/>
                </a:lnTo>
                <a:lnTo>
                  <a:pt x="128" y="120"/>
                </a:lnTo>
                <a:lnTo>
                  <a:pt x="128" y="121"/>
                </a:lnTo>
                <a:lnTo>
                  <a:pt x="129" y="128"/>
                </a:lnTo>
                <a:lnTo>
                  <a:pt x="129" y="145"/>
                </a:lnTo>
                <a:lnTo>
                  <a:pt x="128" y="146"/>
                </a:lnTo>
                <a:lnTo>
                  <a:pt x="128" y="146"/>
                </a:lnTo>
                <a:lnTo>
                  <a:pt x="126" y="146"/>
                </a:lnTo>
                <a:lnTo>
                  <a:pt x="124" y="146"/>
                </a:lnTo>
                <a:lnTo>
                  <a:pt x="123" y="147"/>
                </a:lnTo>
                <a:lnTo>
                  <a:pt x="107" y="148"/>
                </a:lnTo>
                <a:lnTo>
                  <a:pt x="96" y="150"/>
                </a:lnTo>
                <a:lnTo>
                  <a:pt x="95" y="150"/>
                </a:lnTo>
                <a:lnTo>
                  <a:pt x="94" y="149"/>
                </a:lnTo>
                <a:lnTo>
                  <a:pt x="93" y="147"/>
                </a:lnTo>
                <a:lnTo>
                  <a:pt x="93" y="147"/>
                </a:lnTo>
                <a:lnTo>
                  <a:pt x="93" y="146"/>
                </a:lnTo>
                <a:lnTo>
                  <a:pt x="92" y="145"/>
                </a:lnTo>
                <a:lnTo>
                  <a:pt x="92" y="145"/>
                </a:lnTo>
                <a:lnTo>
                  <a:pt x="91" y="145"/>
                </a:lnTo>
                <a:lnTo>
                  <a:pt x="90" y="145"/>
                </a:lnTo>
                <a:lnTo>
                  <a:pt x="89" y="145"/>
                </a:lnTo>
                <a:lnTo>
                  <a:pt x="89" y="145"/>
                </a:lnTo>
                <a:lnTo>
                  <a:pt x="88" y="146"/>
                </a:lnTo>
                <a:lnTo>
                  <a:pt x="86" y="146"/>
                </a:lnTo>
                <a:lnTo>
                  <a:pt x="85" y="147"/>
                </a:lnTo>
                <a:lnTo>
                  <a:pt x="84" y="148"/>
                </a:lnTo>
                <a:lnTo>
                  <a:pt x="83" y="148"/>
                </a:lnTo>
                <a:lnTo>
                  <a:pt x="82" y="149"/>
                </a:lnTo>
                <a:lnTo>
                  <a:pt x="81" y="149"/>
                </a:lnTo>
                <a:lnTo>
                  <a:pt x="81" y="150"/>
                </a:lnTo>
                <a:lnTo>
                  <a:pt x="81" y="151"/>
                </a:lnTo>
                <a:lnTo>
                  <a:pt x="82" y="152"/>
                </a:lnTo>
                <a:lnTo>
                  <a:pt x="81" y="152"/>
                </a:lnTo>
                <a:lnTo>
                  <a:pt x="80" y="153"/>
                </a:lnTo>
                <a:lnTo>
                  <a:pt x="76" y="155"/>
                </a:lnTo>
                <a:lnTo>
                  <a:pt x="75" y="156"/>
                </a:lnTo>
                <a:lnTo>
                  <a:pt x="74" y="157"/>
                </a:lnTo>
                <a:lnTo>
                  <a:pt x="73" y="158"/>
                </a:lnTo>
                <a:lnTo>
                  <a:pt x="72" y="159"/>
                </a:lnTo>
                <a:lnTo>
                  <a:pt x="71" y="160"/>
                </a:lnTo>
                <a:lnTo>
                  <a:pt x="71" y="160"/>
                </a:lnTo>
                <a:lnTo>
                  <a:pt x="71" y="161"/>
                </a:lnTo>
                <a:lnTo>
                  <a:pt x="72" y="162"/>
                </a:lnTo>
                <a:lnTo>
                  <a:pt x="75" y="164"/>
                </a:lnTo>
                <a:lnTo>
                  <a:pt x="76" y="164"/>
                </a:lnTo>
                <a:lnTo>
                  <a:pt x="76" y="165"/>
                </a:lnTo>
                <a:lnTo>
                  <a:pt x="76" y="165"/>
                </a:lnTo>
                <a:lnTo>
                  <a:pt x="76" y="166"/>
                </a:lnTo>
                <a:lnTo>
                  <a:pt x="75" y="167"/>
                </a:lnTo>
                <a:lnTo>
                  <a:pt x="75" y="169"/>
                </a:lnTo>
                <a:lnTo>
                  <a:pt x="75" y="170"/>
                </a:lnTo>
                <a:lnTo>
                  <a:pt x="76" y="172"/>
                </a:lnTo>
                <a:lnTo>
                  <a:pt x="78" y="175"/>
                </a:lnTo>
                <a:lnTo>
                  <a:pt x="79" y="176"/>
                </a:lnTo>
                <a:lnTo>
                  <a:pt x="81" y="177"/>
                </a:lnTo>
                <a:lnTo>
                  <a:pt x="82" y="177"/>
                </a:lnTo>
                <a:lnTo>
                  <a:pt x="83" y="177"/>
                </a:lnTo>
                <a:lnTo>
                  <a:pt x="83" y="177"/>
                </a:lnTo>
                <a:lnTo>
                  <a:pt x="83" y="176"/>
                </a:lnTo>
                <a:lnTo>
                  <a:pt x="84" y="176"/>
                </a:lnTo>
                <a:lnTo>
                  <a:pt x="84" y="176"/>
                </a:lnTo>
                <a:lnTo>
                  <a:pt x="85" y="176"/>
                </a:lnTo>
                <a:lnTo>
                  <a:pt x="85" y="176"/>
                </a:lnTo>
                <a:lnTo>
                  <a:pt x="85" y="175"/>
                </a:lnTo>
                <a:lnTo>
                  <a:pt x="86" y="175"/>
                </a:lnTo>
                <a:lnTo>
                  <a:pt x="87" y="175"/>
                </a:lnTo>
                <a:lnTo>
                  <a:pt x="88" y="174"/>
                </a:lnTo>
                <a:lnTo>
                  <a:pt x="88" y="174"/>
                </a:lnTo>
                <a:lnTo>
                  <a:pt x="89" y="173"/>
                </a:lnTo>
                <a:lnTo>
                  <a:pt x="91" y="172"/>
                </a:lnTo>
                <a:lnTo>
                  <a:pt x="93" y="172"/>
                </a:lnTo>
                <a:lnTo>
                  <a:pt x="93" y="172"/>
                </a:lnTo>
                <a:lnTo>
                  <a:pt x="94" y="172"/>
                </a:lnTo>
                <a:lnTo>
                  <a:pt x="96" y="172"/>
                </a:lnTo>
                <a:lnTo>
                  <a:pt x="106" y="170"/>
                </a:lnTo>
                <a:lnTo>
                  <a:pt x="113" y="170"/>
                </a:lnTo>
                <a:cubicBezTo>
                  <a:pt x="119" y="170"/>
                  <a:pt x="124" y="170"/>
                  <a:pt x="125" y="170"/>
                </a:cubicBezTo>
                <a:lnTo>
                  <a:pt x="127" y="170"/>
                </a:lnTo>
                <a:lnTo>
                  <a:pt x="128" y="170"/>
                </a:lnTo>
                <a:lnTo>
                  <a:pt x="129" y="170"/>
                </a:lnTo>
                <a:lnTo>
                  <a:pt x="131" y="170"/>
                </a:lnTo>
                <a:lnTo>
                  <a:pt x="132" y="170"/>
                </a:lnTo>
                <a:lnTo>
                  <a:pt x="133" y="170"/>
                </a:lnTo>
                <a:lnTo>
                  <a:pt x="134" y="170"/>
                </a:lnTo>
                <a:lnTo>
                  <a:pt x="135" y="170"/>
                </a:lnTo>
                <a:lnTo>
                  <a:pt x="137" y="170"/>
                </a:lnTo>
                <a:lnTo>
                  <a:pt x="160" y="170"/>
                </a:lnTo>
                <a:lnTo>
                  <a:pt x="161" y="170"/>
                </a:lnTo>
                <a:lnTo>
                  <a:pt x="163" y="170"/>
                </a:lnTo>
                <a:lnTo>
                  <a:pt x="164" y="171"/>
                </a:lnTo>
                <a:lnTo>
                  <a:pt x="166" y="171"/>
                </a:lnTo>
                <a:cubicBezTo>
                  <a:pt x="169" y="171"/>
                  <a:pt x="173" y="170"/>
                  <a:pt x="175" y="169"/>
                </a:cubicBezTo>
                <a:lnTo>
                  <a:pt x="175" y="169"/>
                </a:lnTo>
                <a:lnTo>
                  <a:pt x="175" y="168"/>
                </a:lnTo>
                <a:lnTo>
                  <a:pt x="176" y="168"/>
                </a:lnTo>
                <a:lnTo>
                  <a:pt x="176" y="168"/>
                </a:lnTo>
                <a:lnTo>
                  <a:pt x="178" y="168"/>
                </a:lnTo>
                <a:lnTo>
                  <a:pt x="179" y="168"/>
                </a:lnTo>
                <a:lnTo>
                  <a:pt x="181" y="167"/>
                </a:lnTo>
                <a:cubicBezTo>
                  <a:pt x="181" y="165"/>
                  <a:pt x="189" y="161"/>
                  <a:pt x="188" y="162"/>
                </a:cubicBezTo>
                <a:lnTo>
                  <a:pt x="189" y="162"/>
                </a:lnTo>
                <a:lnTo>
                  <a:pt x="190" y="162"/>
                </a:lnTo>
                <a:lnTo>
                  <a:pt x="191" y="162"/>
                </a:lnTo>
                <a:lnTo>
                  <a:pt x="193" y="161"/>
                </a:lnTo>
                <a:lnTo>
                  <a:pt x="194" y="160"/>
                </a:lnTo>
                <a:lnTo>
                  <a:pt x="195" y="160"/>
                </a:lnTo>
                <a:lnTo>
                  <a:pt x="196" y="159"/>
                </a:lnTo>
                <a:lnTo>
                  <a:pt x="196" y="158"/>
                </a:lnTo>
                <a:lnTo>
                  <a:pt x="197" y="156"/>
                </a:lnTo>
                <a:lnTo>
                  <a:pt x="198" y="155"/>
                </a:lnTo>
                <a:lnTo>
                  <a:pt x="200" y="154"/>
                </a:lnTo>
                <a:lnTo>
                  <a:pt x="200" y="154"/>
                </a:lnTo>
                <a:lnTo>
                  <a:pt x="200" y="154"/>
                </a:lnTo>
                <a:lnTo>
                  <a:pt x="200" y="154"/>
                </a:lnTo>
                <a:lnTo>
                  <a:pt x="200" y="153"/>
                </a:lnTo>
                <a:lnTo>
                  <a:pt x="201" y="152"/>
                </a:lnTo>
                <a:lnTo>
                  <a:pt x="200" y="150"/>
                </a:lnTo>
                <a:lnTo>
                  <a:pt x="199" y="149"/>
                </a:lnTo>
                <a:lnTo>
                  <a:pt x="198" y="148"/>
                </a:lnTo>
                <a:cubicBezTo>
                  <a:pt x="196" y="146"/>
                  <a:pt x="191" y="146"/>
                  <a:pt x="189" y="146"/>
                </a:cubicBezTo>
                <a:lnTo>
                  <a:pt x="175" y="146"/>
                </a:lnTo>
                <a:lnTo>
                  <a:pt x="162" y="145"/>
                </a:lnTo>
                <a:lnTo>
                  <a:pt x="154" y="145"/>
                </a:lnTo>
                <a:lnTo>
                  <a:pt x="153" y="145"/>
                </a:lnTo>
                <a:lnTo>
                  <a:pt x="154" y="143"/>
                </a:lnTo>
                <a:lnTo>
                  <a:pt x="154" y="142"/>
                </a:lnTo>
                <a:lnTo>
                  <a:pt x="154" y="140"/>
                </a:lnTo>
                <a:lnTo>
                  <a:pt x="155" y="139"/>
                </a:lnTo>
                <a:lnTo>
                  <a:pt x="155" y="138"/>
                </a:lnTo>
                <a:lnTo>
                  <a:pt x="155" y="137"/>
                </a:lnTo>
                <a:lnTo>
                  <a:pt x="155" y="135"/>
                </a:lnTo>
                <a:cubicBezTo>
                  <a:pt x="156" y="114"/>
                  <a:pt x="156" y="124"/>
                  <a:pt x="156" y="118"/>
                </a:cubicBezTo>
                <a:lnTo>
                  <a:pt x="157" y="117"/>
                </a:lnTo>
                <a:lnTo>
                  <a:pt x="158" y="116"/>
                </a:lnTo>
                <a:lnTo>
                  <a:pt x="159" y="116"/>
                </a:lnTo>
                <a:lnTo>
                  <a:pt x="160" y="116"/>
                </a:lnTo>
                <a:lnTo>
                  <a:pt x="161" y="116"/>
                </a:lnTo>
                <a:lnTo>
                  <a:pt x="162" y="116"/>
                </a:lnTo>
                <a:cubicBezTo>
                  <a:pt x="163" y="115"/>
                  <a:pt x="168" y="114"/>
                  <a:pt x="170" y="114"/>
                </a:cubicBezTo>
                <a:cubicBezTo>
                  <a:pt x="174" y="114"/>
                  <a:pt x="180" y="111"/>
                  <a:pt x="182" y="109"/>
                </a:cubicBezTo>
                <a:lnTo>
                  <a:pt x="183" y="109"/>
                </a:lnTo>
                <a:lnTo>
                  <a:pt x="184" y="108"/>
                </a:lnTo>
                <a:lnTo>
                  <a:pt x="185" y="108"/>
                </a:lnTo>
                <a:lnTo>
                  <a:pt x="187" y="108"/>
                </a:lnTo>
                <a:lnTo>
                  <a:pt x="188" y="107"/>
                </a:lnTo>
                <a:lnTo>
                  <a:pt x="190" y="107"/>
                </a:lnTo>
                <a:lnTo>
                  <a:pt x="193" y="105"/>
                </a:lnTo>
                <a:lnTo>
                  <a:pt x="194" y="105"/>
                </a:lnTo>
                <a:lnTo>
                  <a:pt x="195" y="103"/>
                </a:lnTo>
                <a:lnTo>
                  <a:pt x="196" y="101"/>
                </a:lnTo>
                <a:lnTo>
                  <a:pt x="196" y="101"/>
                </a:lnTo>
                <a:lnTo>
                  <a:pt x="196" y="101"/>
                </a:lnTo>
                <a:lnTo>
                  <a:pt x="197" y="100"/>
                </a:lnTo>
                <a:lnTo>
                  <a:pt x="197" y="100"/>
                </a:lnTo>
                <a:lnTo>
                  <a:pt x="197" y="99"/>
                </a:lnTo>
                <a:lnTo>
                  <a:pt x="196" y="98"/>
                </a:lnTo>
                <a:lnTo>
                  <a:pt x="196" y="98"/>
                </a:lnTo>
                <a:lnTo>
                  <a:pt x="196" y="98"/>
                </a:lnTo>
                <a:lnTo>
                  <a:pt x="194" y="97"/>
                </a:lnTo>
                <a:lnTo>
                  <a:pt x="193" y="96"/>
                </a:lnTo>
                <a:lnTo>
                  <a:pt x="192" y="95"/>
                </a:lnTo>
                <a:lnTo>
                  <a:pt x="190" y="95"/>
                </a:lnTo>
                <a:lnTo>
                  <a:pt x="189" y="95"/>
                </a:lnTo>
                <a:lnTo>
                  <a:pt x="188" y="95"/>
                </a:lnTo>
                <a:lnTo>
                  <a:pt x="186" y="95"/>
                </a:lnTo>
                <a:lnTo>
                  <a:pt x="185" y="95"/>
                </a:lnTo>
                <a:lnTo>
                  <a:pt x="184" y="95"/>
                </a:lnTo>
                <a:lnTo>
                  <a:pt x="183" y="95"/>
                </a:lnTo>
                <a:lnTo>
                  <a:pt x="181" y="95"/>
                </a:lnTo>
                <a:lnTo>
                  <a:pt x="180" y="95"/>
                </a:lnTo>
                <a:lnTo>
                  <a:pt x="179" y="95"/>
                </a:lnTo>
                <a:lnTo>
                  <a:pt x="177" y="95"/>
                </a:lnTo>
                <a:cubicBezTo>
                  <a:pt x="174" y="95"/>
                  <a:pt x="170" y="95"/>
                  <a:pt x="170" y="95"/>
                </a:cubicBezTo>
                <a:lnTo>
                  <a:pt x="158" y="96"/>
                </a:lnTo>
                <a:lnTo>
                  <a:pt x="157" y="96"/>
                </a:lnTo>
                <a:lnTo>
                  <a:pt x="157" y="95"/>
                </a:lnTo>
                <a:lnTo>
                  <a:pt x="157" y="90"/>
                </a:lnTo>
                <a:lnTo>
                  <a:pt x="157" y="89"/>
                </a:lnTo>
                <a:lnTo>
                  <a:pt x="157" y="87"/>
                </a:lnTo>
                <a:lnTo>
                  <a:pt x="157" y="86"/>
                </a:lnTo>
                <a:lnTo>
                  <a:pt x="156" y="85"/>
                </a:lnTo>
                <a:lnTo>
                  <a:pt x="156" y="85"/>
                </a:lnTo>
                <a:lnTo>
                  <a:pt x="155" y="84"/>
                </a:lnTo>
                <a:lnTo>
                  <a:pt x="155" y="83"/>
                </a:lnTo>
                <a:lnTo>
                  <a:pt x="154" y="82"/>
                </a:lnTo>
                <a:lnTo>
                  <a:pt x="156" y="82"/>
                </a:lnTo>
                <a:lnTo>
                  <a:pt x="158" y="82"/>
                </a:lnTo>
                <a:lnTo>
                  <a:pt x="160" y="82"/>
                </a:lnTo>
                <a:lnTo>
                  <a:pt x="161" y="81"/>
                </a:lnTo>
                <a:lnTo>
                  <a:pt x="163" y="81"/>
                </a:lnTo>
                <a:lnTo>
                  <a:pt x="164" y="81"/>
                </a:lnTo>
                <a:lnTo>
                  <a:pt x="166" y="81"/>
                </a:lnTo>
                <a:lnTo>
                  <a:pt x="167" y="81"/>
                </a:lnTo>
                <a:lnTo>
                  <a:pt x="169" y="81"/>
                </a:lnTo>
                <a:lnTo>
                  <a:pt x="170" y="81"/>
                </a:lnTo>
                <a:lnTo>
                  <a:pt x="172" y="81"/>
                </a:lnTo>
                <a:lnTo>
                  <a:pt x="173" y="81"/>
                </a:lnTo>
                <a:lnTo>
                  <a:pt x="174" y="81"/>
                </a:lnTo>
                <a:lnTo>
                  <a:pt x="175" y="80"/>
                </a:lnTo>
                <a:lnTo>
                  <a:pt x="176" y="80"/>
                </a:lnTo>
                <a:lnTo>
                  <a:pt x="178" y="80"/>
                </a:lnTo>
                <a:lnTo>
                  <a:pt x="180" y="80"/>
                </a:lnTo>
                <a:lnTo>
                  <a:pt x="180" y="80"/>
                </a:lnTo>
                <a:lnTo>
                  <a:pt x="180" y="80"/>
                </a:lnTo>
                <a:lnTo>
                  <a:pt x="182" y="79"/>
                </a:lnTo>
                <a:lnTo>
                  <a:pt x="183" y="78"/>
                </a:lnTo>
                <a:lnTo>
                  <a:pt x="184" y="78"/>
                </a:lnTo>
                <a:lnTo>
                  <a:pt x="185" y="77"/>
                </a:lnTo>
                <a:lnTo>
                  <a:pt x="186" y="77"/>
                </a:lnTo>
                <a:lnTo>
                  <a:pt x="187" y="76"/>
                </a:lnTo>
                <a:lnTo>
                  <a:pt x="189" y="76"/>
                </a:lnTo>
                <a:lnTo>
                  <a:pt x="190" y="75"/>
                </a:lnTo>
                <a:lnTo>
                  <a:pt x="192" y="74"/>
                </a:lnTo>
                <a:lnTo>
                  <a:pt x="193" y="73"/>
                </a:lnTo>
                <a:lnTo>
                  <a:pt x="193" y="72"/>
                </a:lnTo>
                <a:lnTo>
                  <a:pt x="194" y="72"/>
                </a:lnTo>
                <a:lnTo>
                  <a:pt x="196" y="72"/>
                </a:lnTo>
                <a:lnTo>
                  <a:pt x="196" y="72"/>
                </a:lnTo>
                <a:lnTo>
                  <a:pt x="196" y="72"/>
                </a:lnTo>
                <a:lnTo>
                  <a:pt x="198" y="72"/>
                </a:lnTo>
                <a:lnTo>
                  <a:pt x="199" y="71"/>
                </a:lnTo>
                <a:lnTo>
                  <a:pt x="199" y="70"/>
                </a:lnTo>
                <a:lnTo>
                  <a:pt x="200" y="70"/>
                </a:lnTo>
                <a:lnTo>
                  <a:pt x="202" y="70"/>
                </a:lnTo>
                <a:lnTo>
                  <a:pt x="204" y="69"/>
                </a:lnTo>
                <a:lnTo>
                  <a:pt x="205" y="67"/>
                </a:lnTo>
                <a:lnTo>
                  <a:pt x="206" y="66"/>
                </a:lnTo>
                <a:lnTo>
                  <a:pt x="207" y="62"/>
                </a:lnTo>
                <a:lnTo>
                  <a:pt x="208" y="62"/>
                </a:lnTo>
                <a:lnTo>
                  <a:pt x="208" y="61"/>
                </a:lnTo>
                <a:lnTo>
                  <a:pt x="207" y="61"/>
                </a:lnTo>
                <a:lnTo>
                  <a:pt x="207" y="61"/>
                </a:lnTo>
                <a:lnTo>
                  <a:pt x="206" y="60"/>
                </a:lnTo>
                <a:lnTo>
                  <a:pt x="204" y="59"/>
                </a:lnTo>
                <a:lnTo>
                  <a:pt x="203" y="59"/>
                </a:lnTo>
                <a:cubicBezTo>
                  <a:pt x="198" y="58"/>
                  <a:pt x="194" y="58"/>
                  <a:pt x="193" y="57"/>
                </a:cubicBezTo>
                <a:cubicBezTo>
                  <a:pt x="189" y="57"/>
                  <a:pt x="182" y="56"/>
                  <a:pt x="180" y="56"/>
                </a:cubicBezTo>
                <a:cubicBezTo>
                  <a:pt x="175" y="56"/>
                  <a:pt x="179" y="56"/>
                  <a:pt x="165" y="57"/>
                </a:cubicBezTo>
                <a:cubicBezTo>
                  <a:pt x="137" y="59"/>
                  <a:pt x="153" y="59"/>
                  <a:pt x="142" y="60"/>
                </a:cubicBezTo>
                <a:lnTo>
                  <a:pt x="132" y="61"/>
                </a:lnTo>
                <a:lnTo>
                  <a:pt x="118" y="62"/>
                </a:lnTo>
                <a:lnTo>
                  <a:pt x="117" y="62"/>
                </a:lnTo>
                <a:cubicBezTo>
                  <a:pt x="115" y="62"/>
                  <a:pt x="110" y="63"/>
                  <a:pt x="109" y="63"/>
                </a:cubicBezTo>
                <a:lnTo>
                  <a:pt x="108" y="63"/>
                </a:lnTo>
                <a:lnTo>
                  <a:pt x="106" y="63"/>
                </a:lnTo>
                <a:lnTo>
                  <a:pt x="105" y="63"/>
                </a:lnTo>
                <a:lnTo>
                  <a:pt x="104" y="63"/>
                </a:lnTo>
                <a:lnTo>
                  <a:pt x="103" y="63"/>
                </a:lnTo>
                <a:lnTo>
                  <a:pt x="101" y="63"/>
                </a:lnTo>
                <a:lnTo>
                  <a:pt x="100" y="61"/>
                </a:lnTo>
                <a:lnTo>
                  <a:pt x="99" y="60"/>
                </a:lnTo>
                <a:lnTo>
                  <a:pt x="98" y="59"/>
                </a:lnTo>
                <a:lnTo>
                  <a:pt x="96" y="59"/>
                </a:lnTo>
                <a:lnTo>
                  <a:pt x="95" y="60"/>
                </a:lnTo>
                <a:lnTo>
                  <a:pt x="94" y="61"/>
                </a:lnTo>
                <a:lnTo>
                  <a:pt x="94" y="62"/>
                </a:lnTo>
                <a:lnTo>
                  <a:pt x="93" y="63"/>
                </a:lnTo>
                <a:lnTo>
                  <a:pt x="93" y="64"/>
                </a:lnTo>
                <a:lnTo>
                  <a:pt x="91" y="66"/>
                </a:lnTo>
                <a:lnTo>
                  <a:pt x="90" y="67"/>
                </a:lnTo>
                <a:lnTo>
                  <a:pt x="87" y="68"/>
                </a:lnTo>
                <a:lnTo>
                  <a:pt x="86" y="69"/>
                </a:lnTo>
                <a:lnTo>
                  <a:pt x="85" y="70"/>
                </a:lnTo>
                <a:lnTo>
                  <a:pt x="84" y="71"/>
                </a:lnTo>
                <a:lnTo>
                  <a:pt x="83" y="71"/>
                </a:lnTo>
                <a:lnTo>
                  <a:pt x="82" y="72"/>
                </a:lnTo>
                <a:lnTo>
                  <a:pt x="82" y="72"/>
                </a:lnTo>
                <a:lnTo>
                  <a:pt x="82" y="73"/>
                </a:lnTo>
                <a:lnTo>
                  <a:pt x="83" y="73"/>
                </a:lnTo>
                <a:lnTo>
                  <a:pt x="84" y="74"/>
                </a:lnTo>
                <a:lnTo>
                  <a:pt x="87" y="76"/>
                </a:lnTo>
                <a:lnTo>
                  <a:pt x="88" y="78"/>
                </a:lnTo>
                <a:lnTo>
                  <a:pt x="87" y="79"/>
                </a:lnTo>
                <a:lnTo>
                  <a:pt x="87" y="80"/>
                </a:lnTo>
                <a:lnTo>
                  <a:pt x="86" y="81"/>
                </a:lnTo>
                <a:lnTo>
                  <a:pt x="86" y="83"/>
                </a:lnTo>
                <a:lnTo>
                  <a:pt x="86" y="84"/>
                </a:lnTo>
                <a:lnTo>
                  <a:pt x="87" y="86"/>
                </a:lnTo>
                <a:lnTo>
                  <a:pt x="88" y="87"/>
                </a:lnTo>
                <a:lnTo>
                  <a:pt x="89" y="88"/>
                </a:lnTo>
                <a:lnTo>
                  <a:pt x="90" y="89"/>
                </a:lnTo>
                <a:lnTo>
                  <a:pt x="91" y="89"/>
                </a:lnTo>
                <a:lnTo>
                  <a:pt x="92" y="90"/>
                </a:lnTo>
                <a:lnTo>
                  <a:pt x="94" y="90"/>
                </a:lnTo>
                <a:lnTo>
                  <a:pt x="95" y="90"/>
                </a:lnTo>
                <a:lnTo>
                  <a:pt x="96" y="90"/>
                </a:lnTo>
                <a:lnTo>
                  <a:pt x="97" y="90"/>
                </a:lnTo>
                <a:lnTo>
                  <a:pt x="98" y="89"/>
                </a:lnTo>
                <a:lnTo>
                  <a:pt x="100" y="89"/>
                </a:lnTo>
                <a:lnTo>
                  <a:pt x="101" y="88"/>
                </a:lnTo>
                <a:lnTo>
                  <a:pt x="103" y="87"/>
                </a:lnTo>
                <a:lnTo>
                  <a:pt x="104" y="87"/>
                </a:lnTo>
                <a:lnTo>
                  <a:pt x="105" y="87"/>
                </a:lnTo>
                <a:lnTo>
                  <a:pt x="106" y="86"/>
                </a:lnTo>
                <a:lnTo>
                  <a:pt x="107" y="86"/>
                </a:lnTo>
                <a:lnTo>
                  <a:pt x="108" y="86"/>
                </a:lnTo>
                <a:lnTo>
                  <a:pt x="109" y="86"/>
                </a:lnTo>
                <a:lnTo>
                  <a:pt x="110" y="85"/>
                </a:lnTo>
                <a:lnTo>
                  <a:pt x="121" y="84"/>
                </a:lnTo>
                <a:lnTo>
                  <a:pt x="129" y="84"/>
                </a:lnTo>
                <a:lnTo>
                  <a:pt x="133" y="84"/>
                </a:lnTo>
                <a:close/>
                <a:moveTo>
                  <a:pt x="196" y="133"/>
                </a:moveTo>
                <a:lnTo>
                  <a:pt x="194" y="129"/>
                </a:lnTo>
                <a:lnTo>
                  <a:pt x="191" y="123"/>
                </a:lnTo>
                <a:lnTo>
                  <a:pt x="190" y="122"/>
                </a:lnTo>
                <a:lnTo>
                  <a:pt x="189" y="121"/>
                </a:lnTo>
                <a:lnTo>
                  <a:pt x="188" y="120"/>
                </a:lnTo>
                <a:lnTo>
                  <a:pt x="187" y="119"/>
                </a:lnTo>
                <a:lnTo>
                  <a:pt x="186" y="119"/>
                </a:lnTo>
                <a:lnTo>
                  <a:pt x="185" y="119"/>
                </a:lnTo>
                <a:lnTo>
                  <a:pt x="184" y="119"/>
                </a:lnTo>
                <a:lnTo>
                  <a:pt x="184" y="119"/>
                </a:lnTo>
                <a:lnTo>
                  <a:pt x="183" y="119"/>
                </a:lnTo>
                <a:lnTo>
                  <a:pt x="183" y="120"/>
                </a:lnTo>
                <a:lnTo>
                  <a:pt x="183" y="121"/>
                </a:lnTo>
                <a:lnTo>
                  <a:pt x="182" y="121"/>
                </a:lnTo>
                <a:lnTo>
                  <a:pt x="180" y="125"/>
                </a:lnTo>
                <a:lnTo>
                  <a:pt x="180" y="126"/>
                </a:lnTo>
                <a:lnTo>
                  <a:pt x="179" y="126"/>
                </a:lnTo>
                <a:lnTo>
                  <a:pt x="178" y="127"/>
                </a:lnTo>
                <a:cubicBezTo>
                  <a:pt x="177" y="131"/>
                  <a:pt x="173" y="136"/>
                  <a:pt x="172" y="137"/>
                </a:cubicBezTo>
                <a:lnTo>
                  <a:pt x="170" y="139"/>
                </a:lnTo>
                <a:lnTo>
                  <a:pt x="170" y="139"/>
                </a:lnTo>
                <a:lnTo>
                  <a:pt x="170" y="140"/>
                </a:lnTo>
                <a:lnTo>
                  <a:pt x="171" y="140"/>
                </a:lnTo>
                <a:lnTo>
                  <a:pt x="172" y="140"/>
                </a:lnTo>
                <a:lnTo>
                  <a:pt x="173" y="139"/>
                </a:lnTo>
                <a:lnTo>
                  <a:pt x="174" y="139"/>
                </a:lnTo>
                <a:lnTo>
                  <a:pt x="175" y="140"/>
                </a:lnTo>
                <a:lnTo>
                  <a:pt x="176" y="141"/>
                </a:lnTo>
                <a:lnTo>
                  <a:pt x="177" y="141"/>
                </a:lnTo>
                <a:lnTo>
                  <a:pt x="178" y="142"/>
                </a:lnTo>
                <a:lnTo>
                  <a:pt x="179" y="142"/>
                </a:lnTo>
                <a:lnTo>
                  <a:pt x="181" y="142"/>
                </a:lnTo>
                <a:lnTo>
                  <a:pt x="182" y="141"/>
                </a:lnTo>
                <a:lnTo>
                  <a:pt x="190" y="142"/>
                </a:lnTo>
                <a:lnTo>
                  <a:pt x="191" y="142"/>
                </a:lnTo>
                <a:lnTo>
                  <a:pt x="192" y="141"/>
                </a:lnTo>
                <a:lnTo>
                  <a:pt x="193" y="141"/>
                </a:lnTo>
                <a:lnTo>
                  <a:pt x="194" y="140"/>
                </a:lnTo>
                <a:cubicBezTo>
                  <a:pt x="195" y="138"/>
                  <a:pt x="196" y="134"/>
                  <a:pt x="196" y="133"/>
                </a:cubicBezTo>
                <a:close/>
                <a:moveTo>
                  <a:pt x="103" y="507"/>
                </a:moveTo>
                <a:cubicBezTo>
                  <a:pt x="100" y="510"/>
                  <a:pt x="96" y="513"/>
                  <a:pt x="95" y="513"/>
                </a:cubicBezTo>
                <a:lnTo>
                  <a:pt x="95" y="513"/>
                </a:lnTo>
                <a:lnTo>
                  <a:pt x="95" y="514"/>
                </a:lnTo>
                <a:lnTo>
                  <a:pt x="96" y="514"/>
                </a:lnTo>
                <a:lnTo>
                  <a:pt x="97" y="513"/>
                </a:lnTo>
                <a:lnTo>
                  <a:pt x="99" y="512"/>
                </a:lnTo>
                <a:lnTo>
                  <a:pt x="104" y="507"/>
                </a:lnTo>
                <a:lnTo>
                  <a:pt x="103" y="507"/>
                </a:lnTo>
                <a:close/>
                <a:moveTo>
                  <a:pt x="176" y="485"/>
                </a:moveTo>
                <a:lnTo>
                  <a:pt x="172" y="482"/>
                </a:lnTo>
                <a:lnTo>
                  <a:pt x="171" y="482"/>
                </a:lnTo>
                <a:lnTo>
                  <a:pt x="171" y="484"/>
                </a:lnTo>
                <a:lnTo>
                  <a:pt x="171" y="485"/>
                </a:lnTo>
                <a:lnTo>
                  <a:pt x="172" y="487"/>
                </a:lnTo>
                <a:lnTo>
                  <a:pt x="172" y="489"/>
                </a:lnTo>
                <a:lnTo>
                  <a:pt x="173" y="490"/>
                </a:lnTo>
                <a:lnTo>
                  <a:pt x="173" y="492"/>
                </a:lnTo>
                <a:lnTo>
                  <a:pt x="175" y="503"/>
                </a:lnTo>
                <a:cubicBezTo>
                  <a:pt x="174" y="502"/>
                  <a:pt x="179" y="514"/>
                  <a:pt x="180" y="517"/>
                </a:cubicBezTo>
                <a:lnTo>
                  <a:pt x="181" y="517"/>
                </a:lnTo>
                <a:lnTo>
                  <a:pt x="182" y="513"/>
                </a:lnTo>
                <a:lnTo>
                  <a:pt x="182" y="512"/>
                </a:lnTo>
                <a:lnTo>
                  <a:pt x="182" y="512"/>
                </a:lnTo>
                <a:lnTo>
                  <a:pt x="183" y="512"/>
                </a:lnTo>
                <a:lnTo>
                  <a:pt x="183" y="512"/>
                </a:lnTo>
                <a:lnTo>
                  <a:pt x="184" y="512"/>
                </a:lnTo>
                <a:lnTo>
                  <a:pt x="185" y="510"/>
                </a:lnTo>
                <a:lnTo>
                  <a:pt x="186" y="509"/>
                </a:lnTo>
                <a:lnTo>
                  <a:pt x="187" y="509"/>
                </a:lnTo>
                <a:lnTo>
                  <a:pt x="188" y="508"/>
                </a:lnTo>
                <a:lnTo>
                  <a:pt x="188" y="509"/>
                </a:lnTo>
                <a:lnTo>
                  <a:pt x="190" y="510"/>
                </a:lnTo>
                <a:lnTo>
                  <a:pt x="190" y="509"/>
                </a:lnTo>
                <a:lnTo>
                  <a:pt x="191" y="509"/>
                </a:lnTo>
                <a:lnTo>
                  <a:pt x="191" y="508"/>
                </a:lnTo>
                <a:lnTo>
                  <a:pt x="192" y="506"/>
                </a:lnTo>
                <a:lnTo>
                  <a:pt x="193" y="505"/>
                </a:lnTo>
                <a:lnTo>
                  <a:pt x="193" y="504"/>
                </a:lnTo>
                <a:lnTo>
                  <a:pt x="193" y="504"/>
                </a:lnTo>
                <a:lnTo>
                  <a:pt x="194" y="503"/>
                </a:lnTo>
                <a:cubicBezTo>
                  <a:pt x="191" y="489"/>
                  <a:pt x="190" y="494"/>
                  <a:pt x="188" y="489"/>
                </a:cubicBezTo>
                <a:lnTo>
                  <a:pt x="186" y="487"/>
                </a:lnTo>
                <a:lnTo>
                  <a:pt x="186" y="486"/>
                </a:lnTo>
                <a:lnTo>
                  <a:pt x="185" y="486"/>
                </a:lnTo>
                <a:lnTo>
                  <a:pt x="184" y="486"/>
                </a:lnTo>
                <a:lnTo>
                  <a:pt x="184" y="485"/>
                </a:lnTo>
                <a:lnTo>
                  <a:pt x="183" y="485"/>
                </a:lnTo>
                <a:lnTo>
                  <a:pt x="182" y="484"/>
                </a:lnTo>
                <a:lnTo>
                  <a:pt x="180" y="482"/>
                </a:lnTo>
                <a:lnTo>
                  <a:pt x="180" y="484"/>
                </a:lnTo>
                <a:lnTo>
                  <a:pt x="180" y="484"/>
                </a:lnTo>
                <a:lnTo>
                  <a:pt x="175" y="479"/>
                </a:lnTo>
                <a:lnTo>
                  <a:pt x="174" y="479"/>
                </a:lnTo>
                <a:lnTo>
                  <a:pt x="175" y="480"/>
                </a:lnTo>
                <a:lnTo>
                  <a:pt x="175" y="482"/>
                </a:lnTo>
                <a:lnTo>
                  <a:pt x="176" y="483"/>
                </a:lnTo>
                <a:lnTo>
                  <a:pt x="176" y="484"/>
                </a:lnTo>
                <a:lnTo>
                  <a:pt x="177" y="485"/>
                </a:lnTo>
                <a:lnTo>
                  <a:pt x="176" y="485"/>
                </a:lnTo>
                <a:close/>
                <a:moveTo>
                  <a:pt x="116" y="479"/>
                </a:moveTo>
                <a:cubicBezTo>
                  <a:pt x="109" y="485"/>
                  <a:pt x="105" y="490"/>
                  <a:pt x="100" y="492"/>
                </a:cubicBezTo>
                <a:lnTo>
                  <a:pt x="98" y="493"/>
                </a:lnTo>
                <a:lnTo>
                  <a:pt x="97" y="494"/>
                </a:lnTo>
                <a:lnTo>
                  <a:pt x="95" y="495"/>
                </a:lnTo>
                <a:lnTo>
                  <a:pt x="94" y="497"/>
                </a:lnTo>
                <a:lnTo>
                  <a:pt x="94" y="498"/>
                </a:lnTo>
                <a:lnTo>
                  <a:pt x="93" y="500"/>
                </a:lnTo>
                <a:lnTo>
                  <a:pt x="94" y="501"/>
                </a:lnTo>
                <a:lnTo>
                  <a:pt x="95" y="502"/>
                </a:lnTo>
                <a:lnTo>
                  <a:pt x="95" y="503"/>
                </a:lnTo>
                <a:lnTo>
                  <a:pt x="96" y="504"/>
                </a:lnTo>
                <a:lnTo>
                  <a:pt x="96" y="505"/>
                </a:lnTo>
                <a:lnTo>
                  <a:pt x="96" y="507"/>
                </a:lnTo>
                <a:lnTo>
                  <a:pt x="96" y="509"/>
                </a:lnTo>
                <a:lnTo>
                  <a:pt x="97" y="510"/>
                </a:lnTo>
                <a:lnTo>
                  <a:pt x="99" y="510"/>
                </a:lnTo>
                <a:lnTo>
                  <a:pt x="101" y="508"/>
                </a:lnTo>
                <a:lnTo>
                  <a:pt x="103" y="507"/>
                </a:lnTo>
                <a:lnTo>
                  <a:pt x="104" y="505"/>
                </a:lnTo>
                <a:lnTo>
                  <a:pt x="105" y="503"/>
                </a:lnTo>
                <a:lnTo>
                  <a:pt x="107" y="502"/>
                </a:lnTo>
                <a:lnTo>
                  <a:pt x="108" y="500"/>
                </a:lnTo>
                <a:lnTo>
                  <a:pt x="111" y="494"/>
                </a:lnTo>
                <a:lnTo>
                  <a:pt x="115" y="487"/>
                </a:lnTo>
                <a:lnTo>
                  <a:pt x="116" y="486"/>
                </a:lnTo>
                <a:lnTo>
                  <a:pt x="117" y="484"/>
                </a:lnTo>
                <a:lnTo>
                  <a:pt x="118" y="481"/>
                </a:lnTo>
                <a:lnTo>
                  <a:pt x="118" y="478"/>
                </a:lnTo>
                <a:lnTo>
                  <a:pt x="116" y="479"/>
                </a:lnTo>
                <a:close/>
                <a:moveTo>
                  <a:pt x="39" y="465"/>
                </a:moveTo>
                <a:lnTo>
                  <a:pt x="37" y="465"/>
                </a:lnTo>
                <a:lnTo>
                  <a:pt x="35" y="467"/>
                </a:lnTo>
                <a:lnTo>
                  <a:pt x="33" y="469"/>
                </a:lnTo>
                <a:lnTo>
                  <a:pt x="32" y="470"/>
                </a:lnTo>
                <a:lnTo>
                  <a:pt x="32" y="470"/>
                </a:lnTo>
                <a:lnTo>
                  <a:pt x="32" y="471"/>
                </a:lnTo>
                <a:lnTo>
                  <a:pt x="32" y="471"/>
                </a:lnTo>
                <a:lnTo>
                  <a:pt x="30" y="472"/>
                </a:lnTo>
                <a:lnTo>
                  <a:pt x="29" y="473"/>
                </a:lnTo>
                <a:lnTo>
                  <a:pt x="28" y="473"/>
                </a:lnTo>
                <a:lnTo>
                  <a:pt x="27" y="474"/>
                </a:lnTo>
                <a:lnTo>
                  <a:pt x="26" y="474"/>
                </a:lnTo>
                <a:lnTo>
                  <a:pt x="25" y="474"/>
                </a:lnTo>
                <a:lnTo>
                  <a:pt x="24" y="475"/>
                </a:lnTo>
                <a:lnTo>
                  <a:pt x="24" y="474"/>
                </a:lnTo>
                <a:lnTo>
                  <a:pt x="25" y="473"/>
                </a:lnTo>
                <a:lnTo>
                  <a:pt x="26" y="473"/>
                </a:lnTo>
                <a:lnTo>
                  <a:pt x="28" y="472"/>
                </a:lnTo>
                <a:lnTo>
                  <a:pt x="28" y="471"/>
                </a:lnTo>
                <a:lnTo>
                  <a:pt x="28" y="470"/>
                </a:lnTo>
                <a:lnTo>
                  <a:pt x="31" y="468"/>
                </a:lnTo>
                <a:lnTo>
                  <a:pt x="31" y="468"/>
                </a:lnTo>
                <a:lnTo>
                  <a:pt x="30" y="468"/>
                </a:lnTo>
                <a:lnTo>
                  <a:pt x="29" y="469"/>
                </a:lnTo>
                <a:lnTo>
                  <a:pt x="28" y="470"/>
                </a:lnTo>
                <a:lnTo>
                  <a:pt x="27" y="470"/>
                </a:lnTo>
                <a:lnTo>
                  <a:pt x="27" y="471"/>
                </a:lnTo>
                <a:lnTo>
                  <a:pt x="27" y="471"/>
                </a:lnTo>
                <a:lnTo>
                  <a:pt x="26" y="471"/>
                </a:lnTo>
                <a:lnTo>
                  <a:pt x="25" y="471"/>
                </a:lnTo>
                <a:lnTo>
                  <a:pt x="24" y="471"/>
                </a:lnTo>
                <a:lnTo>
                  <a:pt x="20" y="474"/>
                </a:lnTo>
                <a:lnTo>
                  <a:pt x="20" y="474"/>
                </a:lnTo>
                <a:lnTo>
                  <a:pt x="19" y="474"/>
                </a:lnTo>
                <a:cubicBezTo>
                  <a:pt x="16" y="474"/>
                  <a:pt x="13" y="474"/>
                  <a:pt x="13" y="475"/>
                </a:cubicBezTo>
                <a:lnTo>
                  <a:pt x="12" y="475"/>
                </a:lnTo>
                <a:lnTo>
                  <a:pt x="11" y="474"/>
                </a:lnTo>
                <a:lnTo>
                  <a:pt x="9" y="473"/>
                </a:lnTo>
                <a:lnTo>
                  <a:pt x="8" y="472"/>
                </a:lnTo>
                <a:lnTo>
                  <a:pt x="7" y="472"/>
                </a:lnTo>
                <a:lnTo>
                  <a:pt x="6" y="471"/>
                </a:lnTo>
                <a:lnTo>
                  <a:pt x="5" y="471"/>
                </a:lnTo>
                <a:lnTo>
                  <a:pt x="2" y="469"/>
                </a:lnTo>
                <a:lnTo>
                  <a:pt x="1" y="469"/>
                </a:lnTo>
                <a:lnTo>
                  <a:pt x="1" y="469"/>
                </a:lnTo>
                <a:lnTo>
                  <a:pt x="0" y="469"/>
                </a:lnTo>
                <a:lnTo>
                  <a:pt x="0" y="470"/>
                </a:lnTo>
                <a:lnTo>
                  <a:pt x="0" y="471"/>
                </a:lnTo>
                <a:lnTo>
                  <a:pt x="0" y="472"/>
                </a:lnTo>
                <a:lnTo>
                  <a:pt x="1" y="473"/>
                </a:lnTo>
                <a:lnTo>
                  <a:pt x="2" y="476"/>
                </a:lnTo>
                <a:lnTo>
                  <a:pt x="3" y="477"/>
                </a:lnTo>
                <a:lnTo>
                  <a:pt x="3" y="478"/>
                </a:lnTo>
                <a:lnTo>
                  <a:pt x="3" y="479"/>
                </a:lnTo>
                <a:lnTo>
                  <a:pt x="4" y="479"/>
                </a:lnTo>
                <a:lnTo>
                  <a:pt x="4" y="480"/>
                </a:lnTo>
                <a:lnTo>
                  <a:pt x="5" y="481"/>
                </a:lnTo>
                <a:lnTo>
                  <a:pt x="6" y="483"/>
                </a:lnTo>
                <a:lnTo>
                  <a:pt x="7" y="484"/>
                </a:lnTo>
                <a:lnTo>
                  <a:pt x="7" y="485"/>
                </a:lnTo>
                <a:lnTo>
                  <a:pt x="8" y="486"/>
                </a:lnTo>
                <a:lnTo>
                  <a:pt x="10" y="487"/>
                </a:lnTo>
                <a:lnTo>
                  <a:pt x="10" y="488"/>
                </a:lnTo>
                <a:lnTo>
                  <a:pt x="10" y="489"/>
                </a:lnTo>
                <a:lnTo>
                  <a:pt x="11" y="489"/>
                </a:lnTo>
                <a:lnTo>
                  <a:pt x="12" y="489"/>
                </a:lnTo>
                <a:lnTo>
                  <a:pt x="12" y="490"/>
                </a:lnTo>
                <a:lnTo>
                  <a:pt x="12" y="491"/>
                </a:lnTo>
                <a:lnTo>
                  <a:pt x="13" y="492"/>
                </a:lnTo>
                <a:lnTo>
                  <a:pt x="14" y="493"/>
                </a:lnTo>
                <a:lnTo>
                  <a:pt x="15" y="494"/>
                </a:lnTo>
                <a:lnTo>
                  <a:pt x="16" y="494"/>
                </a:lnTo>
                <a:lnTo>
                  <a:pt x="17" y="495"/>
                </a:lnTo>
                <a:lnTo>
                  <a:pt x="18" y="496"/>
                </a:lnTo>
                <a:lnTo>
                  <a:pt x="19" y="497"/>
                </a:lnTo>
                <a:lnTo>
                  <a:pt x="19" y="497"/>
                </a:lnTo>
                <a:lnTo>
                  <a:pt x="20" y="497"/>
                </a:lnTo>
                <a:lnTo>
                  <a:pt x="21" y="497"/>
                </a:lnTo>
                <a:lnTo>
                  <a:pt x="23" y="497"/>
                </a:lnTo>
                <a:lnTo>
                  <a:pt x="23" y="499"/>
                </a:lnTo>
                <a:lnTo>
                  <a:pt x="24" y="501"/>
                </a:lnTo>
                <a:lnTo>
                  <a:pt x="24" y="501"/>
                </a:lnTo>
                <a:lnTo>
                  <a:pt x="26" y="501"/>
                </a:lnTo>
                <a:lnTo>
                  <a:pt x="27" y="501"/>
                </a:lnTo>
                <a:lnTo>
                  <a:pt x="28" y="501"/>
                </a:lnTo>
                <a:lnTo>
                  <a:pt x="29" y="502"/>
                </a:lnTo>
                <a:lnTo>
                  <a:pt x="31" y="502"/>
                </a:lnTo>
                <a:lnTo>
                  <a:pt x="32" y="502"/>
                </a:lnTo>
                <a:lnTo>
                  <a:pt x="33" y="502"/>
                </a:lnTo>
                <a:lnTo>
                  <a:pt x="34" y="502"/>
                </a:lnTo>
                <a:lnTo>
                  <a:pt x="36" y="502"/>
                </a:lnTo>
                <a:lnTo>
                  <a:pt x="36" y="502"/>
                </a:lnTo>
                <a:lnTo>
                  <a:pt x="37" y="502"/>
                </a:lnTo>
                <a:lnTo>
                  <a:pt x="37" y="502"/>
                </a:lnTo>
                <a:lnTo>
                  <a:pt x="37" y="502"/>
                </a:lnTo>
                <a:lnTo>
                  <a:pt x="39" y="502"/>
                </a:lnTo>
                <a:lnTo>
                  <a:pt x="40" y="503"/>
                </a:lnTo>
                <a:lnTo>
                  <a:pt x="42" y="502"/>
                </a:lnTo>
                <a:lnTo>
                  <a:pt x="43" y="501"/>
                </a:lnTo>
                <a:lnTo>
                  <a:pt x="44" y="501"/>
                </a:lnTo>
                <a:lnTo>
                  <a:pt x="46" y="501"/>
                </a:lnTo>
                <a:lnTo>
                  <a:pt x="47" y="501"/>
                </a:lnTo>
                <a:lnTo>
                  <a:pt x="48" y="501"/>
                </a:lnTo>
                <a:lnTo>
                  <a:pt x="48" y="501"/>
                </a:lnTo>
                <a:lnTo>
                  <a:pt x="48" y="502"/>
                </a:lnTo>
                <a:lnTo>
                  <a:pt x="48" y="502"/>
                </a:lnTo>
                <a:lnTo>
                  <a:pt x="50" y="502"/>
                </a:lnTo>
                <a:lnTo>
                  <a:pt x="51" y="501"/>
                </a:lnTo>
                <a:lnTo>
                  <a:pt x="53" y="501"/>
                </a:lnTo>
                <a:lnTo>
                  <a:pt x="54" y="501"/>
                </a:lnTo>
                <a:lnTo>
                  <a:pt x="56" y="500"/>
                </a:lnTo>
                <a:lnTo>
                  <a:pt x="57" y="500"/>
                </a:lnTo>
                <a:lnTo>
                  <a:pt x="58" y="499"/>
                </a:lnTo>
                <a:lnTo>
                  <a:pt x="59" y="498"/>
                </a:lnTo>
                <a:lnTo>
                  <a:pt x="60" y="499"/>
                </a:lnTo>
                <a:lnTo>
                  <a:pt x="61" y="499"/>
                </a:lnTo>
                <a:lnTo>
                  <a:pt x="64" y="497"/>
                </a:lnTo>
                <a:lnTo>
                  <a:pt x="67" y="496"/>
                </a:lnTo>
                <a:lnTo>
                  <a:pt x="68" y="495"/>
                </a:lnTo>
                <a:lnTo>
                  <a:pt x="68" y="495"/>
                </a:lnTo>
                <a:lnTo>
                  <a:pt x="69" y="494"/>
                </a:lnTo>
                <a:lnTo>
                  <a:pt x="70" y="493"/>
                </a:lnTo>
                <a:lnTo>
                  <a:pt x="71" y="491"/>
                </a:lnTo>
                <a:lnTo>
                  <a:pt x="72" y="489"/>
                </a:lnTo>
                <a:lnTo>
                  <a:pt x="72" y="488"/>
                </a:lnTo>
                <a:lnTo>
                  <a:pt x="73" y="488"/>
                </a:lnTo>
                <a:lnTo>
                  <a:pt x="73" y="487"/>
                </a:lnTo>
                <a:lnTo>
                  <a:pt x="73" y="487"/>
                </a:lnTo>
                <a:lnTo>
                  <a:pt x="74" y="485"/>
                </a:lnTo>
                <a:lnTo>
                  <a:pt x="75" y="484"/>
                </a:lnTo>
                <a:lnTo>
                  <a:pt x="76" y="482"/>
                </a:lnTo>
                <a:lnTo>
                  <a:pt x="77" y="481"/>
                </a:lnTo>
                <a:lnTo>
                  <a:pt x="77" y="480"/>
                </a:lnTo>
                <a:cubicBezTo>
                  <a:pt x="78" y="477"/>
                  <a:pt x="80" y="471"/>
                  <a:pt x="80" y="459"/>
                </a:cubicBezTo>
                <a:cubicBezTo>
                  <a:pt x="80" y="456"/>
                  <a:pt x="81" y="451"/>
                  <a:pt x="81" y="450"/>
                </a:cubicBezTo>
                <a:lnTo>
                  <a:pt x="81" y="449"/>
                </a:lnTo>
                <a:lnTo>
                  <a:pt x="82" y="448"/>
                </a:lnTo>
                <a:lnTo>
                  <a:pt x="82" y="447"/>
                </a:lnTo>
                <a:lnTo>
                  <a:pt x="82" y="445"/>
                </a:lnTo>
                <a:lnTo>
                  <a:pt x="81" y="445"/>
                </a:lnTo>
                <a:lnTo>
                  <a:pt x="81" y="444"/>
                </a:lnTo>
                <a:lnTo>
                  <a:pt x="82" y="443"/>
                </a:lnTo>
                <a:lnTo>
                  <a:pt x="82" y="442"/>
                </a:lnTo>
                <a:lnTo>
                  <a:pt x="82" y="427"/>
                </a:lnTo>
                <a:lnTo>
                  <a:pt x="82" y="425"/>
                </a:lnTo>
                <a:lnTo>
                  <a:pt x="82" y="424"/>
                </a:lnTo>
                <a:lnTo>
                  <a:pt x="82" y="423"/>
                </a:lnTo>
                <a:lnTo>
                  <a:pt x="82" y="421"/>
                </a:lnTo>
                <a:lnTo>
                  <a:pt x="82" y="419"/>
                </a:lnTo>
                <a:cubicBezTo>
                  <a:pt x="82" y="416"/>
                  <a:pt x="81" y="410"/>
                  <a:pt x="81" y="408"/>
                </a:cubicBezTo>
                <a:lnTo>
                  <a:pt x="80" y="397"/>
                </a:lnTo>
                <a:lnTo>
                  <a:pt x="81" y="395"/>
                </a:lnTo>
                <a:lnTo>
                  <a:pt x="81" y="394"/>
                </a:lnTo>
                <a:lnTo>
                  <a:pt x="82" y="394"/>
                </a:lnTo>
                <a:lnTo>
                  <a:pt x="84" y="394"/>
                </a:lnTo>
                <a:lnTo>
                  <a:pt x="85" y="394"/>
                </a:lnTo>
                <a:lnTo>
                  <a:pt x="86" y="394"/>
                </a:lnTo>
                <a:lnTo>
                  <a:pt x="87" y="393"/>
                </a:lnTo>
                <a:lnTo>
                  <a:pt x="88" y="393"/>
                </a:lnTo>
                <a:lnTo>
                  <a:pt x="88" y="393"/>
                </a:lnTo>
                <a:lnTo>
                  <a:pt x="89" y="393"/>
                </a:lnTo>
                <a:cubicBezTo>
                  <a:pt x="91" y="392"/>
                  <a:pt x="98" y="392"/>
                  <a:pt x="101" y="392"/>
                </a:cubicBezTo>
                <a:lnTo>
                  <a:pt x="109" y="390"/>
                </a:lnTo>
                <a:cubicBezTo>
                  <a:pt x="120" y="390"/>
                  <a:pt x="125" y="388"/>
                  <a:pt x="133" y="387"/>
                </a:cubicBezTo>
                <a:lnTo>
                  <a:pt x="134" y="387"/>
                </a:lnTo>
                <a:lnTo>
                  <a:pt x="136" y="387"/>
                </a:lnTo>
                <a:cubicBezTo>
                  <a:pt x="131" y="402"/>
                  <a:pt x="133" y="398"/>
                  <a:pt x="132" y="403"/>
                </a:cubicBezTo>
                <a:lnTo>
                  <a:pt x="132" y="404"/>
                </a:lnTo>
                <a:lnTo>
                  <a:pt x="132" y="404"/>
                </a:lnTo>
                <a:lnTo>
                  <a:pt x="132" y="406"/>
                </a:lnTo>
                <a:lnTo>
                  <a:pt x="131" y="406"/>
                </a:lnTo>
                <a:lnTo>
                  <a:pt x="127" y="407"/>
                </a:lnTo>
                <a:cubicBezTo>
                  <a:pt x="119" y="408"/>
                  <a:pt x="113" y="409"/>
                  <a:pt x="111" y="409"/>
                </a:cubicBezTo>
                <a:lnTo>
                  <a:pt x="107" y="409"/>
                </a:lnTo>
                <a:lnTo>
                  <a:pt x="106" y="409"/>
                </a:lnTo>
                <a:lnTo>
                  <a:pt x="104" y="410"/>
                </a:lnTo>
                <a:lnTo>
                  <a:pt x="101" y="411"/>
                </a:lnTo>
                <a:lnTo>
                  <a:pt x="100" y="412"/>
                </a:lnTo>
                <a:lnTo>
                  <a:pt x="98" y="415"/>
                </a:lnTo>
                <a:lnTo>
                  <a:pt x="97" y="416"/>
                </a:lnTo>
                <a:lnTo>
                  <a:pt x="97" y="416"/>
                </a:lnTo>
                <a:lnTo>
                  <a:pt x="97" y="417"/>
                </a:lnTo>
                <a:lnTo>
                  <a:pt x="97" y="417"/>
                </a:lnTo>
                <a:lnTo>
                  <a:pt x="97" y="418"/>
                </a:lnTo>
                <a:lnTo>
                  <a:pt x="97" y="419"/>
                </a:lnTo>
                <a:lnTo>
                  <a:pt x="97" y="420"/>
                </a:lnTo>
                <a:lnTo>
                  <a:pt x="96" y="422"/>
                </a:lnTo>
                <a:lnTo>
                  <a:pt x="96" y="423"/>
                </a:lnTo>
                <a:lnTo>
                  <a:pt x="95" y="424"/>
                </a:lnTo>
                <a:lnTo>
                  <a:pt x="95" y="426"/>
                </a:lnTo>
                <a:lnTo>
                  <a:pt x="94" y="428"/>
                </a:lnTo>
                <a:lnTo>
                  <a:pt x="94" y="429"/>
                </a:lnTo>
                <a:lnTo>
                  <a:pt x="94" y="430"/>
                </a:lnTo>
                <a:lnTo>
                  <a:pt x="93" y="432"/>
                </a:lnTo>
                <a:lnTo>
                  <a:pt x="93" y="432"/>
                </a:lnTo>
                <a:lnTo>
                  <a:pt x="94" y="433"/>
                </a:lnTo>
                <a:lnTo>
                  <a:pt x="94" y="434"/>
                </a:lnTo>
                <a:lnTo>
                  <a:pt x="93" y="435"/>
                </a:lnTo>
                <a:cubicBezTo>
                  <a:pt x="93" y="437"/>
                  <a:pt x="92" y="443"/>
                  <a:pt x="92" y="446"/>
                </a:cubicBezTo>
                <a:lnTo>
                  <a:pt x="90" y="449"/>
                </a:lnTo>
                <a:lnTo>
                  <a:pt x="90" y="449"/>
                </a:lnTo>
                <a:lnTo>
                  <a:pt x="89" y="451"/>
                </a:lnTo>
                <a:lnTo>
                  <a:pt x="89" y="451"/>
                </a:lnTo>
                <a:lnTo>
                  <a:pt x="88" y="452"/>
                </a:lnTo>
                <a:lnTo>
                  <a:pt x="88" y="453"/>
                </a:lnTo>
                <a:lnTo>
                  <a:pt x="88" y="454"/>
                </a:lnTo>
                <a:lnTo>
                  <a:pt x="87" y="455"/>
                </a:lnTo>
                <a:lnTo>
                  <a:pt x="86" y="456"/>
                </a:lnTo>
                <a:lnTo>
                  <a:pt x="86" y="457"/>
                </a:lnTo>
                <a:lnTo>
                  <a:pt x="86" y="458"/>
                </a:lnTo>
                <a:lnTo>
                  <a:pt x="87" y="460"/>
                </a:lnTo>
                <a:lnTo>
                  <a:pt x="88" y="461"/>
                </a:lnTo>
                <a:lnTo>
                  <a:pt x="89" y="462"/>
                </a:lnTo>
                <a:lnTo>
                  <a:pt x="90" y="463"/>
                </a:lnTo>
                <a:lnTo>
                  <a:pt x="91" y="464"/>
                </a:lnTo>
                <a:lnTo>
                  <a:pt x="92" y="465"/>
                </a:lnTo>
                <a:lnTo>
                  <a:pt x="93" y="466"/>
                </a:lnTo>
                <a:lnTo>
                  <a:pt x="93" y="467"/>
                </a:lnTo>
                <a:lnTo>
                  <a:pt x="94" y="468"/>
                </a:lnTo>
                <a:lnTo>
                  <a:pt x="94" y="468"/>
                </a:lnTo>
                <a:lnTo>
                  <a:pt x="100" y="469"/>
                </a:lnTo>
                <a:lnTo>
                  <a:pt x="100" y="469"/>
                </a:lnTo>
                <a:lnTo>
                  <a:pt x="101" y="468"/>
                </a:lnTo>
                <a:lnTo>
                  <a:pt x="101" y="468"/>
                </a:lnTo>
                <a:lnTo>
                  <a:pt x="102" y="468"/>
                </a:lnTo>
                <a:lnTo>
                  <a:pt x="102" y="468"/>
                </a:lnTo>
                <a:lnTo>
                  <a:pt x="103" y="468"/>
                </a:lnTo>
                <a:lnTo>
                  <a:pt x="104" y="467"/>
                </a:lnTo>
                <a:lnTo>
                  <a:pt x="106" y="467"/>
                </a:lnTo>
                <a:lnTo>
                  <a:pt x="108" y="467"/>
                </a:lnTo>
                <a:cubicBezTo>
                  <a:pt x="115" y="466"/>
                  <a:pt x="111" y="467"/>
                  <a:pt x="132" y="464"/>
                </a:cubicBezTo>
                <a:lnTo>
                  <a:pt x="133" y="464"/>
                </a:lnTo>
                <a:cubicBezTo>
                  <a:pt x="133" y="464"/>
                  <a:pt x="133" y="469"/>
                  <a:pt x="133" y="470"/>
                </a:cubicBezTo>
                <a:lnTo>
                  <a:pt x="133" y="471"/>
                </a:lnTo>
                <a:lnTo>
                  <a:pt x="133" y="472"/>
                </a:lnTo>
                <a:lnTo>
                  <a:pt x="133" y="473"/>
                </a:lnTo>
                <a:lnTo>
                  <a:pt x="133" y="475"/>
                </a:lnTo>
                <a:lnTo>
                  <a:pt x="133" y="476"/>
                </a:lnTo>
                <a:lnTo>
                  <a:pt x="133" y="477"/>
                </a:lnTo>
                <a:cubicBezTo>
                  <a:pt x="133" y="481"/>
                  <a:pt x="135" y="488"/>
                  <a:pt x="137" y="490"/>
                </a:cubicBezTo>
                <a:lnTo>
                  <a:pt x="137" y="491"/>
                </a:lnTo>
                <a:lnTo>
                  <a:pt x="138" y="493"/>
                </a:lnTo>
                <a:lnTo>
                  <a:pt x="138" y="494"/>
                </a:lnTo>
                <a:lnTo>
                  <a:pt x="138" y="495"/>
                </a:lnTo>
                <a:lnTo>
                  <a:pt x="138" y="495"/>
                </a:lnTo>
                <a:lnTo>
                  <a:pt x="139" y="496"/>
                </a:lnTo>
                <a:lnTo>
                  <a:pt x="139" y="497"/>
                </a:lnTo>
                <a:lnTo>
                  <a:pt x="139" y="488"/>
                </a:lnTo>
                <a:lnTo>
                  <a:pt x="140" y="488"/>
                </a:lnTo>
                <a:lnTo>
                  <a:pt x="146" y="486"/>
                </a:lnTo>
                <a:lnTo>
                  <a:pt x="147" y="485"/>
                </a:lnTo>
                <a:lnTo>
                  <a:pt x="147" y="484"/>
                </a:lnTo>
                <a:lnTo>
                  <a:pt x="147" y="483"/>
                </a:lnTo>
                <a:lnTo>
                  <a:pt x="147" y="481"/>
                </a:lnTo>
                <a:cubicBezTo>
                  <a:pt x="147" y="480"/>
                  <a:pt x="147" y="473"/>
                  <a:pt x="148" y="472"/>
                </a:cubicBezTo>
                <a:lnTo>
                  <a:pt x="148" y="471"/>
                </a:lnTo>
                <a:lnTo>
                  <a:pt x="148" y="470"/>
                </a:lnTo>
                <a:lnTo>
                  <a:pt x="148" y="469"/>
                </a:lnTo>
                <a:lnTo>
                  <a:pt x="148" y="468"/>
                </a:lnTo>
                <a:lnTo>
                  <a:pt x="148" y="466"/>
                </a:lnTo>
                <a:lnTo>
                  <a:pt x="149" y="465"/>
                </a:lnTo>
                <a:lnTo>
                  <a:pt x="149" y="463"/>
                </a:lnTo>
                <a:lnTo>
                  <a:pt x="149" y="462"/>
                </a:lnTo>
                <a:lnTo>
                  <a:pt x="149" y="461"/>
                </a:lnTo>
                <a:lnTo>
                  <a:pt x="157" y="459"/>
                </a:lnTo>
                <a:lnTo>
                  <a:pt x="157" y="458"/>
                </a:lnTo>
                <a:lnTo>
                  <a:pt x="156" y="458"/>
                </a:lnTo>
                <a:lnTo>
                  <a:pt x="160" y="455"/>
                </a:lnTo>
                <a:lnTo>
                  <a:pt x="159" y="454"/>
                </a:lnTo>
                <a:lnTo>
                  <a:pt x="159" y="453"/>
                </a:lnTo>
                <a:lnTo>
                  <a:pt x="160" y="452"/>
                </a:lnTo>
                <a:lnTo>
                  <a:pt x="160" y="452"/>
                </a:lnTo>
                <a:lnTo>
                  <a:pt x="162" y="451"/>
                </a:lnTo>
                <a:lnTo>
                  <a:pt x="162" y="451"/>
                </a:lnTo>
                <a:lnTo>
                  <a:pt x="163" y="450"/>
                </a:lnTo>
                <a:lnTo>
                  <a:pt x="164" y="449"/>
                </a:lnTo>
                <a:lnTo>
                  <a:pt x="165" y="448"/>
                </a:lnTo>
                <a:lnTo>
                  <a:pt x="166" y="448"/>
                </a:lnTo>
                <a:lnTo>
                  <a:pt x="167" y="446"/>
                </a:lnTo>
                <a:lnTo>
                  <a:pt x="167" y="445"/>
                </a:lnTo>
                <a:lnTo>
                  <a:pt x="168" y="444"/>
                </a:lnTo>
                <a:lnTo>
                  <a:pt x="169" y="443"/>
                </a:lnTo>
                <a:lnTo>
                  <a:pt x="167" y="442"/>
                </a:lnTo>
                <a:lnTo>
                  <a:pt x="167" y="441"/>
                </a:lnTo>
                <a:lnTo>
                  <a:pt x="167" y="440"/>
                </a:lnTo>
                <a:lnTo>
                  <a:pt x="167" y="439"/>
                </a:lnTo>
                <a:lnTo>
                  <a:pt x="167" y="438"/>
                </a:lnTo>
                <a:lnTo>
                  <a:pt x="167" y="437"/>
                </a:lnTo>
                <a:lnTo>
                  <a:pt x="168" y="437"/>
                </a:lnTo>
                <a:lnTo>
                  <a:pt x="168" y="437"/>
                </a:lnTo>
                <a:lnTo>
                  <a:pt x="169" y="436"/>
                </a:lnTo>
                <a:cubicBezTo>
                  <a:pt x="172" y="436"/>
                  <a:pt x="176" y="432"/>
                  <a:pt x="177" y="431"/>
                </a:cubicBezTo>
                <a:lnTo>
                  <a:pt x="178" y="430"/>
                </a:lnTo>
                <a:lnTo>
                  <a:pt x="178" y="428"/>
                </a:lnTo>
                <a:lnTo>
                  <a:pt x="179" y="427"/>
                </a:lnTo>
                <a:lnTo>
                  <a:pt x="179" y="426"/>
                </a:lnTo>
                <a:lnTo>
                  <a:pt x="180" y="424"/>
                </a:lnTo>
                <a:cubicBezTo>
                  <a:pt x="182" y="420"/>
                  <a:pt x="183" y="415"/>
                  <a:pt x="183" y="412"/>
                </a:cubicBezTo>
                <a:lnTo>
                  <a:pt x="183" y="410"/>
                </a:lnTo>
                <a:lnTo>
                  <a:pt x="183" y="408"/>
                </a:lnTo>
                <a:lnTo>
                  <a:pt x="182" y="406"/>
                </a:lnTo>
                <a:lnTo>
                  <a:pt x="181" y="405"/>
                </a:lnTo>
                <a:lnTo>
                  <a:pt x="180" y="404"/>
                </a:lnTo>
                <a:lnTo>
                  <a:pt x="179" y="404"/>
                </a:lnTo>
                <a:lnTo>
                  <a:pt x="178" y="403"/>
                </a:lnTo>
                <a:lnTo>
                  <a:pt x="175" y="403"/>
                </a:lnTo>
                <a:lnTo>
                  <a:pt x="159" y="403"/>
                </a:lnTo>
                <a:cubicBezTo>
                  <a:pt x="155" y="403"/>
                  <a:pt x="148" y="403"/>
                  <a:pt x="146" y="404"/>
                </a:cubicBezTo>
                <a:lnTo>
                  <a:pt x="145" y="404"/>
                </a:lnTo>
                <a:lnTo>
                  <a:pt x="144" y="403"/>
                </a:lnTo>
                <a:lnTo>
                  <a:pt x="143" y="388"/>
                </a:lnTo>
                <a:lnTo>
                  <a:pt x="144" y="386"/>
                </a:lnTo>
                <a:lnTo>
                  <a:pt x="145" y="385"/>
                </a:lnTo>
                <a:lnTo>
                  <a:pt x="150" y="385"/>
                </a:lnTo>
                <a:lnTo>
                  <a:pt x="164" y="384"/>
                </a:lnTo>
                <a:cubicBezTo>
                  <a:pt x="166" y="384"/>
                  <a:pt x="172" y="383"/>
                  <a:pt x="175" y="383"/>
                </a:cubicBezTo>
                <a:lnTo>
                  <a:pt x="177" y="383"/>
                </a:lnTo>
                <a:lnTo>
                  <a:pt x="178" y="382"/>
                </a:lnTo>
                <a:lnTo>
                  <a:pt x="180" y="382"/>
                </a:lnTo>
                <a:lnTo>
                  <a:pt x="181" y="382"/>
                </a:lnTo>
                <a:lnTo>
                  <a:pt x="183" y="382"/>
                </a:lnTo>
                <a:lnTo>
                  <a:pt x="184" y="381"/>
                </a:lnTo>
                <a:lnTo>
                  <a:pt x="186" y="380"/>
                </a:lnTo>
                <a:lnTo>
                  <a:pt x="187" y="379"/>
                </a:lnTo>
                <a:lnTo>
                  <a:pt x="187" y="378"/>
                </a:lnTo>
                <a:lnTo>
                  <a:pt x="187" y="378"/>
                </a:lnTo>
                <a:lnTo>
                  <a:pt x="187" y="378"/>
                </a:lnTo>
                <a:lnTo>
                  <a:pt x="188" y="377"/>
                </a:lnTo>
                <a:lnTo>
                  <a:pt x="190" y="376"/>
                </a:lnTo>
                <a:lnTo>
                  <a:pt x="191" y="374"/>
                </a:lnTo>
                <a:lnTo>
                  <a:pt x="192" y="374"/>
                </a:lnTo>
                <a:lnTo>
                  <a:pt x="203" y="370"/>
                </a:lnTo>
                <a:lnTo>
                  <a:pt x="204" y="369"/>
                </a:lnTo>
                <a:lnTo>
                  <a:pt x="204" y="367"/>
                </a:lnTo>
                <a:lnTo>
                  <a:pt x="204" y="366"/>
                </a:lnTo>
                <a:lnTo>
                  <a:pt x="204" y="365"/>
                </a:lnTo>
                <a:lnTo>
                  <a:pt x="204" y="364"/>
                </a:lnTo>
                <a:lnTo>
                  <a:pt x="204" y="363"/>
                </a:lnTo>
                <a:lnTo>
                  <a:pt x="204" y="357"/>
                </a:lnTo>
                <a:cubicBezTo>
                  <a:pt x="195" y="355"/>
                  <a:pt x="188" y="355"/>
                  <a:pt x="180" y="355"/>
                </a:cubicBezTo>
                <a:cubicBezTo>
                  <a:pt x="167" y="355"/>
                  <a:pt x="146" y="357"/>
                  <a:pt x="134" y="359"/>
                </a:cubicBezTo>
                <a:cubicBezTo>
                  <a:pt x="131" y="359"/>
                  <a:pt x="125" y="360"/>
                  <a:pt x="123" y="360"/>
                </a:cubicBezTo>
                <a:cubicBezTo>
                  <a:pt x="122" y="360"/>
                  <a:pt x="117" y="361"/>
                  <a:pt x="116" y="361"/>
                </a:cubicBezTo>
                <a:lnTo>
                  <a:pt x="109" y="362"/>
                </a:lnTo>
                <a:cubicBezTo>
                  <a:pt x="73" y="364"/>
                  <a:pt x="94" y="363"/>
                  <a:pt x="81" y="365"/>
                </a:cubicBezTo>
                <a:lnTo>
                  <a:pt x="79" y="365"/>
                </a:lnTo>
                <a:lnTo>
                  <a:pt x="78" y="365"/>
                </a:lnTo>
                <a:lnTo>
                  <a:pt x="77" y="366"/>
                </a:lnTo>
                <a:lnTo>
                  <a:pt x="76" y="366"/>
                </a:lnTo>
                <a:lnTo>
                  <a:pt x="75" y="366"/>
                </a:lnTo>
                <a:lnTo>
                  <a:pt x="73" y="366"/>
                </a:lnTo>
                <a:lnTo>
                  <a:pt x="71" y="366"/>
                </a:lnTo>
                <a:lnTo>
                  <a:pt x="70" y="365"/>
                </a:lnTo>
                <a:lnTo>
                  <a:pt x="68" y="364"/>
                </a:lnTo>
                <a:lnTo>
                  <a:pt x="66" y="363"/>
                </a:lnTo>
                <a:lnTo>
                  <a:pt x="65" y="363"/>
                </a:lnTo>
                <a:lnTo>
                  <a:pt x="64" y="363"/>
                </a:lnTo>
                <a:lnTo>
                  <a:pt x="62" y="363"/>
                </a:lnTo>
                <a:lnTo>
                  <a:pt x="61" y="363"/>
                </a:lnTo>
                <a:lnTo>
                  <a:pt x="59" y="362"/>
                </a:lnTo>
                <a:lnTo>
                  <a:pt x="59" y="362"/>
                </a:lnTo>
                <a:lnTo>
                  <a:pt x="56" y="363"/>
                </a:lnTo>
                <a:lnTo>
                  <a:pt x="56" y="364"/>
                </a:lnTo>
                <a:lnTo>
                  <a:pt x="55" y="365"/>
                </a:lnTo>
                <a:lnTo>
                  <a:pt x="56" y="365"/>
                </a:lnTo>
                <a:lnTo>
                  <a:pt x="56" y="366"/>
                </a:lnTo>
                <a:lnTo>
                  <a:pt x="56" y="368"/>
                </a:lnTo>
                <a:lnTo>
                  <a:pt x="56" y="369"/>
                </a:lnTo>
                <a:cubicBezTo>
                  <a:pt x="57" y="371"/>
                  <a:pt x="55" y="378"/>
                  <a:pt x="55" y="379"/>
                </a:cubicBezTo>
                <a:cubicBezTo>
                  <a:pt x="54" y="383"/>
                  <a:pt x="52" y="393"/>
                  <a:pt x="51" y="401"/>
                </a:cubicBezTo>
                <a:lnTo>
                  <a:pt x="51" y="402"/>
                </a:lnTo>
                <a:lnTo>
                  <a:pt x="52" y="402"/>
                </a:lnTo>
                <a:lnTo>
                  <a:pt x="50" y="412"/>
                </a:lnTo>
                <a:lnTo>
                  <a:pt x="51" y="410"/>
                </a:lnTo>
                <a:lnTo>
                  <a:pt x="52" y="409"/>
                </a:lnTo>
                <a:lnTo>
                  <a:pt x="52" y="408"/>
                </a:lnTo>
                <a:lnTo>
                  <a:pt x="52" y="408"/>
                </a:lnTo>
                <a:lnTo>
                  <a:pt x="52" y="408"/>
                </a:lnTo>
                <a:lnTo>
                  <a:pt x="53" y="408"/>
                </a:lnTo>
                <a:lnTo>
                  <a:pt x="53" y="409"/>
                </a:lnTo>
                <a:lnTo>
                  <a:pt x="52" y="417"/>
                </a:lnTo>
                <a:lnTo>
                  <a:pt x="52" y="418"/>
                </a:lnTo>
                <a:lnTo>
                  <a:pt x="51" y="421"/>
                </a:lnTo>
                <a:lnTo>
                  <a:pt x="51" y="422"/>
                </a:lnTo>
                <a:lnTo>
                  <a:pt x="50" y="423"/>
                </a:lnTo>
                <a:lnTo>
                  <a:pt x="50" y="424"/>
                </a:lnTo>
                <a:lnTo>
                  <a:pt x="50" y="426"/>
                </a:lnTo>
                <a:lnTo>
                  <a:pt x="51" y="427"/>
                </a:lnTo>
                <a:lnTo>
                  <a:pt x="52" y="428"/>
                </a:lnTo>
                <a:cubicBezTo>
                  <a:pt x="51" y="430"/>
                  <a:pt x="51" y="435"/>
                  <a:pt x="51" y="436"/>
                </a:cubicBezTo>
                <a:lnTo>
                  <a:pt x="51" y="436"/>
                </a:lnTo>
                <a:lnTo>
                  <a:pt x="52" y="435"/>
                </a:lnTo>
                <a:lnTo>
                  <a:pt x="52" y="433"/>
                </a:lnTo>
                <a:lnTo>
                  <a:pt x="52" y="432"/>
                </a:lnTo>
                <a:lnTo>
                  <a:pt x="53" y="431"/>
                </a:lnTo>
                <a:lnTo>
                  <a:pt x="53" y="429"/>
                </a:lnTo>
                <a:lnTo>
                  <a:pt x="54" y="428"/>
                </a:lnTo>
                <a:lnTo>
                  <a:pt x="54" y="426"/>
                </a:lnTo>
                <a:lnTo>
                  <a:pt x="55" y="425"/>
                </a:lnTo>
                <a:lnTo>
                  <a:pt x="55" y="424"/>
                </a:lnTo>
                <a:lnTo>
                  <a:pt x="55" y="423"/>
                </a:lnTo>
                <a:lnTo>
                  <a:pt x="55" y="421"/>
                </a:lnTo>
                <a:lnTo>
                  <a:pt x="56" y="420"/>
                </a:lnTo>
                <a:lnTo>
                  <a:pt x="57" y="419"/>
                </a:lnTo>
                <a:lnTo>
                  <a:pt x="57" y="420"/>
                </a:lnTo>
                <a:lnTo>
                  <a:pt x="57" y="420"/>
                </a:lnTo>
                <a:lnTo>
                  <a:pt x="57" y="421"/>
                </a:lnTo>
                <a:lnTo>
                  <a:pt x="57" y="422"/>
                </a:lnTo>
                <a:cubicBezTo>
                  <a:pt x="57" y="426"/>
                  <a:pt x="56" y="430"/>
                  <a:pt x="56" y="430"/>
                </a:cubicBezTo>
                <a:cubicBezTo>
                  <a:pt x="55" y="435"/>
                  <a:pt x="55" y="439"/>
                  <a:pt x="54" y="439"/>
                </a:cubicBezTo>
                <a:cubicBezTo>
                  <a:pt x="54" y="441"/>
                  <a:pt x="51" y="448"/>
                  <a:pt x="50" y="452"/>
                </a:cubicBezTo>
                <a:lnTo>
                  <a:pt x="49" y="452"/>
                </a:lnTo>
                <a:lnTo>
                  <a:pt x="49" y="453"/>
                </a:lnTo>
                <a:lnTo>
                  <a:pt x="49" y="454"/>
                </a:lnTo>
                <a:lnTo>
                  <a:pt x="48" y="455"/>
                </a:lnTo>
                <a:lnTo>
                  <a:pt x="44" y="459"/>
                </a:lnTo>
                <a:lnTo>
                  <a:pt x="44" y="461"/>
                </a:lnTo>
                <a:lnTo>
                  <a:pt x="44" y="462"/>
                </a:lnTo>
                <a:cubicBezTo>
                  <a:pt x="43" y="466"/>
                  <a:pt x="36" y="471"/>
                  <a:pt x="38" y="469"/>
                </a:cubicBezTo>
                <a:cubicBezTo>
                  <a:pt x="38" y="470"/>
                  <a:pt x="31" y="473"/>
                  <a:pt x="32" y="473"/>
                </a:cubicBezTo>
                <a:lnTo>
                  <a:pt x="32" y="473"/>
                </a:lnTo>
                <a:lnTo>
                  <a:pt x="32" y="473"/>
                </a:lnTo>
                <a:lnTo>
                  <a:pt x="31" y="473"/>
                </a:lnTo>
                <a:cubicBezTo>
                  <a:pt x="33" y="472"/>
                  <a:pt x="37" y="466"/>
                  <a:pt x="39" y="465"/>
                </a:cubicBezTo>
                <a:close/>
                <a:moveTo>
                  <a:pt x="147" y="439"/>
                </a:moveTo>
                <a:cubicBezTo>
                  <a:pt x="147" y="437"/>
                  <a:pt x="146" y="430"/>
                  <a:pt x="146" y="426"/>
                </a:cubicBezTo>
                <a:lnTo>
                  <a:pt x="146" y="425"/>
                </a:lnTo>
                <a:lnTo>
                  <a:pt x="146" y="424"/>
                </a:lnTo>
                <a:lnTo>
                  <a:pt x="147" y="424"/>
                </a:lnTo>
                <a:lnTo>
                  <a:pt x="148" y="424"/>
                </a:lnTo>
                <a:lnTo>
                  <a:pt x="157" y="423"/>
                </a:lnTo>
                <a:lnTo>
                  <a:pt x="158" y="423"/>
                </a:lnTo>
                <a:lnTo>
                  <a:pt x="159" y="423"/>
                </a:lnTo>
                <a:lnTo>
                  <a:pt x="160" y="423"/>
                </a:lnTo>
                <a:lnTo>
                  <a:pt x="161" y="422"/>
                </a:lnTo>
                <a:lnTo>
                  <a:pt x="162" y="422"/>
                </a:lnTo>
                <a:cubicBezTo>
                  <a:pt x="163" y="426"/>
                  <a:pt x="163" y="431"/>
                  <a:pt x="163" y="432"/>
                </a:cubicBezTo>
                <a:lnTo>
                  <a:pt x="163" y="433"/>
                </a:lnTo>
                <a:lnTo>
                  <a:pt x="163" y="434"/>
                </a:lnTo>
                <a:lnTo>
                  <a:pt x="163" y="435"/>
                </a:lnTo>
                <a:lnTo>
                  <a:pt x="163" y="436"/>
                </a:lnTo>
                <a:lnTo>
                  <a:pt x="163" y="437"/>
                </a:lnTo>
                <a:lnTo>
                  <a:pt x="162" y="438"/>
                </a:lnTo>
                <a:lnTo>
                  <a:pt x="161" y="439"/>
                </a:lnTo>
                <a:lnTo>
                  <a:pt x="160" y="440"/>
                </a:lnTo>
                <a:lnTo>
                  <a:pt x="156" y="444"/>
                </a:lnTo>
                <a:lnTo>
                  <a:pt x="156" y="444"/>
                </a:lnTo>
                <a:lnTo>
                  <a:pt x="155" y="444"/>
                </a:lnTo>
                <a:lnTo>
                  <a:pt x="148" y="444"/>
                </a:lnTo>
                <a:lnTo>
                  <a:pt x="147" y="444"/>
                </a:lnTo>
                <a:lnTo>
                  <a:pt x="147" y="443"/>
                </a:lnTo>
                <a:lnTo>
                  <a:pt x="147" y="439"/>
                </a:lnTo>
                <a:close/>
                <a:moveTo>
                  <a:pt x="133" y="445"/>
                </a:moveTo>
                <a:lnTo>
                  <a:pt x="124" y="445"/>
                </a:lnTo>
                <a:lnTo>
                  <a:pt x="124" y="445"/>
                </a:lnTo>
                <a:cubicBezTo>
                  <a:pt x="122" y="445"/>
                  <a:pt x="117" y="444"/>
                  <a:pt x="116" y="444"/>
                </a:cubicBezTo>
                <a:cubicBezTo>
                  <a:pt x="111" y="444"/>
                  <a:pt x="106" y="445"/>
                  <a:pt x="105" y="445"/>
                </a:cubicBezTo>
                <a:lnTo>
                  <a:pt x="105" y="444"/>
                </a:lnTo>
                <a:lnTo>
                  <a:pt x="106" y="443"/>
                </a:lnTo>
                <a:lnTo>
                  <a:pt x="106" y="441"/>
                </a:lnTo>
                <a:cubicBezTo>
                  <a:pt x="106" y="440"/>
                  <a:pt x="105" y="434"/>
                  <a:pt x="105" y="433"/>
                </a:cubicBezTo>
                <a:lnTo>
                  <a:pt x="105" y="432"/>
                </a:lnTo>
                <a:lnTo>
                  <a:pt x="104" y="430"/>
                </a:lnTo>
                <a:lnTo>
                  <a:pt x="104" y="429"/>
                </a:lnTo>
                <a:lnTo>
                  <a:pt x="104" y="428"/>
                </a:lnTo>
                <a:lnTo>
                  <a:pt x="104" y="428"/>
                </a:lnTo>
                <a:lnTo>
                  <a:pt x="106" y="428"/>
                </a:lnTo>
                <a:lnTo>
                  <a:pt x="106" y="429"/>
                </a:lnTo>
                <a:lnTo>
                  <a:pt x="106" y="430"/>
                </a:lnTo>
                <a:lnTo>
                  <a:pt x="107" y="431"/>
                </a:lnTo>
                <a:lnTo>
                  <a:pt x="107" y="432"/>
                </a:lnTo>
                <a:lnTo>
                  <a:pt x="108" y="432"/>
                </a:lnTo>
                <a:lnTo>
                  <a:pt x="108" y="433"/>
                </a:lnTo>
                <a:lnTo>
                  <a:pt x="109" y="433"/>
                </a:lnTo>
                <a:lnTo>
                  <a:pt x="110" y="433"/>
                </a:lnTo>
                <a:lnTo>
                  <a:pt x="111" y="433"/>
                </a:lnTo>
                <a:lnTo>
                  <a:pt x="111" y="432"/>
                </a:lnTo>
                <a:lnTo>
                  <a:pt x="112" y="431"/>
                </a:lnTo>
                <a:lnTo>
                  <a:pt x="112" y="431"/>
                </a:lnTo>
                <a:lnTo>
                  <a:pt x="114" y="431"/>
                </a:lnTo>
                <a:lnTo>
                  <a:pt x="115" y="430"/>
                </a:lnTo>
                <a:lnTo>
                  <a:pt x="117" y="429"/>
                </a:lnTo>
                <a:lnTo>
                  <a:pt x="119" y="429"/>
                </a:lnTo>
                <a:lnTo>
                  <a:pt x="120" y="429"/>
                </a:lnTo>
                <a:lnTo>
                  <a:pt x="120" y="429"/>
                </a:lnTo>
                <a:cubicBezTo>
                  <a:pt x="122" y="429"/>
                  <a:pt x="128" y="428"/>
                  <a:pt x="130" y="428"/>
                </a:cubicBezTo>
                <a:lnTo>
                  <a:pt x="132" y="427"/>
                </a:lnTo>
                <a:lnTo>
                  <a:pt x="133" y="445"/>
                </a:lnTo>
                <a:close/>
                <a:moveTo>
                  <a:pt x="41" y="461"/>
                </a:moveTo>
                <a:lnTo>
                  <a:pt x="39" y="462"/>
                </a:lnTo>
                <a:lnTo>
                  <a:pt x="39" y="463"/>
                </a:lnTo>
                <a:lnTo>
                  <a:pt x="39" y="463"/>
                </a:lnTo>
                <a:lnTo>
                  <a:pt x="38" y="464"/>
                </a:lnTo>
                <a:lnTo>
                  <a:pt x="39" y="465"/>
                </a:lnTo>
                <a:lnTo>
                  <a:pt x="41" y="461"/>
                </a:lnTo>
                <a:close/>
                <a:moveTo>
                  <a:pt x="229" y="494"/>
                </a:moveTo>
                <a:lnTo>
                  <a:pt x="231" y="496"/>
                </a:lnTo>
                <a:lnTo>
                  <a:pt x="232" y="497"/>
                </a:lnTo>
                <a:lnTo>
                  <a:pt x="234" y="497"/>
                </a:lnTo>
                <a:lnTo>
                  <a:pt x="234" y="497"/>
                </a:lnTo>
                <a:lnTo>
                  <a:pt x="236" y="497"/>
                </a:lnTo>
                <a:lnTo>
                  <a:pt x="237" y="498"/>
                </a:lnTo>
                <a:lnTo>
                  <a:pt x="238" y="499"/>
                </a:lnTo>
                <a:lnTo>
                  <a:pt x="239" y="499"/>
                </a:lnTo>
                <a:lnTo>
                  <a:pt x="239" y="500"/>
                </a:lnTo>
                <a:lnTo>
                  <a:pt x="240" y="500"/>
                </a:lnTo>
                <a:lnTo>
                  <a:pt x="241" y="501"/>
                </a:lnTo>
                <a:lnTo>
                  <a:pt x="240" y="502"/>
                </a:lnTo>
                <a:lnTo>
                  <a:pt x="244" y="505"/>
                </a:lnTo>
                <a:lnTo>
                  <a:pt x="248" y="508"/>
                </a:lnTo>
                <a:lnTo>
                  <a:pt x="249" y="508"/>
                </a:lnTo>
                <a:lnTo>
                  <a:pt x="252" y="509"/>
                </a:lnTo>
                <a:lnTo>
                  <a:pt x="253" y="509"/>
                </a:lnTo>
                <a:lnTo>
                  <a:pt x="254" y="510"/>
                </a:lnTo>
                <a:lnTo>
                  <a:pt x="255" y="510"/>
                </a:lnTo>
                <a:lnTo>
                  <a:pt x="256" y="510"/>
                </a:lnTo>
                <a:lnTo>
                  <a:pt x="258" y="510"/>
                </a:lnTo>
                <a:lnTo>
                  <a:pt x="259" y="510"/>
                </a:lnTo>
                <a:lnTo>
                  <a:pt x="259" y="510"/>
                </a:lnTo>
                <a:lnTo>
                  <a:pt x="259" y="511"/>
                </a:lnTo>
                <a:lnTo>
                  <a:pt x="259" y="512"/>
                </a:lnTo>
                <a:lnTo>
                  <a:pt x="260" y="513"/>
                </a:lnTo>
                <a:lnTo>
                  <a:pt x="260" y="512"/>
                </a:lnTo>
                <a:lnTo>
                  <a:pt x="260" y="511"/>
                </a:lnTo>
                <a:lnTo>
                  <a:pt x="263" y="511"/>
                </a:lnTo>
                <a:lnTo>
                  <a:pt x="269" y="512"/>
                </a:lnTo>
                <a:lnTo>
                  <a:pt x="271" y="512"/>
                </a:lnTo>
                <a:lnTo>
                  <a:pt x="272" y="512"/>
                </a:lnTo>
                <a:lnTo>
                  <a:pt x="273" y="512"/>
                </a:lnTo>
                <a:lnTo>
                  <a:pt x="274" y="512"/>
                </a:lnTo>
                <a:lnTo>
                  <a:pt x="277" y="513"/>
                </a:lnTo>
                <a:cubicBezTo>
                  <a:pt x="279" y="513"/>
                  <a:pt x="282" y="511"/>
                  <a:pt x="283" y="511"/>
                </a:cubicBezTo>
                <a:lnTo>
                  <a:pt x="283" y="511"/>
                </a:lnTo>
                <a:lnTo>
                  <a:pt x="284" y="510"/>
                </a:lnTo>
                <a:lnTo>
                  <a:pt x="284" y="510"/>
                </a:lnTo>
                <a:cubicBezTo>
                  <a:pt x="286" y="510"/>
                  <a:pt x="292" y="509"/>
                  <a:pt x="292" y="509"/>
                </a:cubicBezTo>
                <a:lnTo>
                  <a:pt x="291" y="508"/>
                </a:lnTo>
                <a:lnTo>
                  <a:pt x="292" y="508"/>
                </a:lnTo>
                <a:lnTo>
                  <a:pt x="292" y="508"/>
                </a:lnTo>
                <a:lnTo>
                  <a:pt x="293" y="507"/>
                </a:lnTo>
                <a:lnTo>
                  <a:pt x="293" y="507"/>
                </a:lnTo>
                <a:lnTo>
                  <a:pt x="294" y="506"/>
                </a:lnTo>
                <a:lnTo>
                  <a:pt x="295" y="506"/>
                </a:lnTo>
                <a:lnTo>
                  <a:pt x="296" y="506"/>
                </a:lnTo>
                <a:lnTo>
                  <a:pt x="296" y="506"/>
                </a:lnTo>
                <a:lnTo>
                  <a:pt x="297" y="505"/>
                </a:lnTo>
                <a:lnTo>
                  <a:pt x="299" y="505"/>
                </a:lnTo>
                <a:lnTo>
                  <a:pt x="300" y="504"/>
                </a:lnTo>
                <a:lnTo>
                  <a:pt x="302" y="502"/>
                </a:lnTo>
                <a:lnTo>
                  <a:pt x="302" y="501"/>
                </a:lnTo>
                <a:lnTo>
                  <a:pt x="302" y="500"/>
                </a:lnTo>
                <a:lnTo>
                  <a:pt x="302" y="500"/>
                </a:lnTo>
                <a:lnTo>
                  <a:pt x="302" y="499"/>
                </a:lnTo>
                <a:lnTo>
                  <a:pt x="302" y="498"/>
                </a:lnTo>
                <a:lnTo>
                  <a:pt x="302" y="497"/>
                </a:lnTo>
                <a:lnTo>
                  <a:pt x="301" y="496"/>
                </a:lnTo>
                <a:lnTo>
                  <a:pt x="299" y="495"/>
                </a:lnTo>
                <a:lnTo>
                  <a:pt x="299" y="494"/>
                </a:lnTo>
                <a:lnTo>
                  <a:pt x="298" y="494"/>
                </a:lnTo>
                <a:lnTo>
                  <a:pt x="298" y="494"/>
                </a:lnTo>
                <a:lnTo>
                  <a:pt x="301" y="492"/>
                </a:lnTo>
                <a:lnTo>
                  <a:pt x="300" y="491"/>
                </a:lnTo>
                <a:lnTo>
                  <a:pt x="299" y="491"/>
                </a:lnTo>
                <a:lnTo>
                  <a:pt x="301" y="485"/>
                </a:lnTo>
                <a:lnTo>
                  <a:pt x="300" y="485"/>
                </a:lnTo>
                <a:lnTo>
                  <a:pt x="300" y="484"/>
                </a:lnTo>
                <a:lnTo>
                  <a:pt x="300" y="484"/>
                </a:lnTo>
                <a:lnTo>
                  <a:pt x="301" y="483"/>
                </a:lnTo>
                <a:lnTo>
                  <a:pt x="302" y="483"/>
                </a:lnTo>
                <a:lnTo>
                  <a:pt x="302" y="482"/>
                </a:lnTo>
                <a:lnTo>
                  <a:pt x="301" y="482"/>
                </a:lnTo>
                <a:lnTo>
                  <a:pt x="302" y="480"/>
                </a:lnTo>
                <a:lnTo>
                  <a:pt x="302" y="479"/>
                </a:lnTo>
                <a:lnTo>
                  <a:pt x="303" y="478"/>
                </a:lnTo>
                <a:lnTo>
                  <a:pt x="303" y="477"/>
                </a:lnTo>
                <a:lnTo>
                  <a:pt x="304" y="477"/>
                </a:lnTo>
                <a:lnTo>
                  <a:pt x="305" y="476"/>
                </a:lnTo>
                <a:lnTo>
                  <a:pt x="305" y="476"/>
                </a:lnTo>
                <a:lnTo>
                  <a:pt x="305" y="475"/>
                </a:lnTo>
                <a:lnTo>
                  <a:pt x="305" y="474"/>
                </a:lnTo>
                <a:lnTo>
                  <a:pt x="306" y="473"/>
                </a:lnTo>
                <a:lnTo>
                  <a:pt x="307" y="471"/>
                </a:lnTo>
                <a:lnTo>
                  <a:pt x="308" y="468"/>
                </a:lnTo>
                <a:lnTo>
                  <a:pt x="307" y="469"/>
                </a:lnTo>
                <a:lnTo>
                  <a:pt x="305" y="469"/>
                </a:lnTo>
                <a:lnTo>
                  <a:pt x="305" y="469"/>
                </a:lnTo>
                <a:lnTo>
                  <a:pt x="304" y="469"/>
                </a:lnTo>
                <a:lnTo>
                  <a:pt x="304" y="469"/>
                </a:lnTo>
                <a:lnTo>
                  <a:pt x="304" y="469"/>
                </a:lnTo>
                <a:lnTo>
                  <a:pt x="304" y="468"/>
                </a:lnTo>
                <a:lnTo>
                  <a:pt x="304" y="468"/>
                </a:lnTo>
                <a:lnTo>
                  <a:pt x="304" y="467"/>
                </a:lnTo>
                <a:lnTo>
                  <a:pt x="304" y="466"/>
                </a:lnTo>
                <a:lnTo>
                  <a:pt x="304" y="466"/>
                </a:lnTo>
                <a:lnTo>
                  <a:pt x="304" y="466"/>
                </a:lnTo>
                <a:lnTo>
                  <a:pt x="302" y="468"/>
                </a:lnTo>
                <a:lnTo>
                  <a:pt x="301" y="467"/>
                </a:lnTo>
                <a:lnTo>
                  <a:pt x="301" y="466"/>
                </a:lnTo>
                <a:lnTo>
                  <a:pt x="300" y="466"/>
                </a:lnTo>
                <a:lnTo>
                  <a:pt x="300" y="466"/>
                </a:lnTo>
                <a:lnTo>
                  <a:pt x="299" y="467"/>
                </a:lnTo>
                <a:lnTo>
                  <a:pt x="299" y="468"/>
                </a:lnTo>
                <a:lnTo>
                  <a:pt x="298" y="468"/>
                </a:lnTo>
                <a:lnTo>
                  <a:pt x="297" y="468"/>
                </a:lnTo>
                <a:lnTo>
                  <a:pt x="296" y="468"/>
                </a:lnTo>
                <a:lnTo>
                  <a:pt x="296" y="468"/>
                </a:lnTo>
                <a:lnTo>
                  <a:pt x="296" y="469"/>
                </a:lnTo>
                <a:lnTo>
                  <a:pt x="295" y="470"/>
                </a:lnTo>
                <a:lnTo>
                  <a:pt x="295" y="471"/>
                </a:lnTo>
                <a:lnTo>
                  <a:pt x="295" y="472"/>
                </a:lnTo>
                <a:lnTo>
                  <a:pt x="295" y="473"/>
                </a:lnTo>
                <a:lnTo>
                  <a:pt x="295" y="474"/>
                </a:lnTo>
                <a:lnTo>
                  <a:pt x="295" y="475"/>
                </a:lnTo>
                <a:lnTo>
                  <a:pt x="294" y="476"/>
                </a:lnTo>
                <a:lnTo>
                  <a:pt x="293" y="476"/>
                </a:lnTo>
                <a:cubicBezTo>
                  <a:pt x="289" y="475"/>
                  <a:pt x="277" y="471"/>
                  <a:pt x="270" y="471"/>
                </a:cubicBezTo>
                <a:cubicBezTo>
                  <a:pt x="267" y="471"/>
                  <a:pt x="263" y="470"/>
                  <a:pt x="262" y="469"/>
                </a:cubicBezTo>
                <a:cubicBezTo>
                  <a:pt x="250" y="471"/>
                  <a:pt x="231" y="452"/>
                  <a:pt x="235" y="440"/>
                </a:cubicBezTo>
                <a:lnTo>
                  <a:pt x="234" y="429"/>
                </a:lnTo>
                <a:lnTo>
                  <a:pt x="234" y="428"/>
                </a:lnTo>
                <a:lnTo>
                  <a:pt x="234" y="426"/>
                </a:lnTo>
                <a:lnTo>
                  <a:pt x="234" y="424"/>
                </a:lnTo>
                <a:cubicBezTo>
                  <a:pt x="233" y="423"/>
                  <a:pt x="233" y="417"/>
                  <a:pt x="233" y="416"/>
                </a:cubicBezTo>
                <a:lnTo>
                  <a:pt x="233" y="407"/>
                </a:lnTo>
                <a:cubicBezTo>
                  <a:pt x="233" y="403"/>
                  <a:pt x="234" y="397"/>
                  <a:pt x="234" y="395"/>
                </a:cubicBezTo>
                <a:cubicBezTo>
                  <a:pt x="234" y="388"/>
                  <a:pt x="234" y="382"/>
                  <a:pt x="234" y="380"/>
                </a:cubicBezTo>
                <a:lnTo>
                  <a:pt x="234" y="379"/>
                </a:lnTo>
                <a:cubicBezTo>
                  <a:pt x="233" y="377"/>
                  <a:pt x="235" y="368"/>
                  <a:pt x="236" y="366"/>
                </a:cubicBezTo>
                <a:cubicBezTo>
                  <a:pt x="242" y="321"/>
                  <a:pt x="240" y="336"/>
                  <a:pt x="240" y="329"/>
                </a:cubicBezTo>
                <a:lnTo>
                  <a:pt x="240" y="328"/>
                </a:lnTo>
                <a:lnTo>
                  <a:pt x="240" y="327"/>
                </a:lnTo>
                <a:lnTo>
                  <a:pt x="240" y="325"/>
                </a:lnTo>
                <a:lnTo>
                  <a:pt x="240" y="324"/>
                </a:lnTo>
                <a:lnTo>
                  <a:pt x="241" y="323"/>
                </a:lnTo>
                <a:lnTo>
                  <a:pt x="241" y="322"/>
                </a:lnTo>
                <a:lnTo>
                  <a:pt x="241" y="321"/>
                </a:lnTo>
                <a:lnTo>
                  <a:pt x="241" y="320"/>
                </a:lnTo>
                <a:lnTo>
                  <a:pt x="240" y="319"/>
                </a:lnTo>
                <a:lnTo>
                  <a:pt x="240" y="317"/>
                </a:lnTo>
                <a:lnTo>
                  <a:pt x="240" y="316"/>
                </a:lnTo>
                <a:lnTo>
                  <a:pt x="240" y="315"/>
                </a:lnTo>
                <a:lnTo>
                  <a:pt x="240" y="313"/>
                </a:lnTo>
                <a:lnTo>
                  <a:pt x="240" y="311"/>
                </a:lnTo>
                <a:lnTo>
                  <a:pt x="239" y="310"/>
                </a:lnTo>
                <a:lnTo>
                  <a:pt x="239" y="309"/>
                </a:lnTo>
                <a:lnTo>
                  <a:pt x="239" y="307"/>
                </a:lnTo>
                <a:lnTo>
                  <a:pt x="237" y="306"/>
                </a:lnTo>
                <a:lnTo>
                  <a:pt x="234" y="305"/>
                </a:lnTo>
                <a:lnTo>
                  <a:pt x="233" y="305"/>
                </a:lnTo>
                <a:lnTo>
                  <a:pt x="231" y="305"/>
                </a:lnTo>
                <a:lnTo>
                  <a:pt x="230" y="305"/>
                </a:lnTo>
                <a:lnTo>
                  <a:pt x="229" y="306"/>
                </a:lnTo>
                <a:lnTo>
                  <a:pt x="228" y="306"/>
                </a:lnTo>
                <a:lnTo>
                  <a:pt x="227" y="306"/>
                </a:lnTo>
                <a:lnTo>
                  <a:pt x="225" y="306"/>
                </a:lnTo>
                <a:lnTo>
                  <a:pt x="224" y="306"/>
                </a:lnTo>
                <a:lnTo>
                  <a:pt x="223" y="306"/>
                </a:lnTo>
                <a:lnTo>
                  <a:pt x="222" y="306"/>
                </a:lnTo>
                <a:lnTo>
                  <a:pt x="221" y="306"/>
                </a:lnTo>
                <a:lnTo>
                  <a:pt x="220" y="306"/>
                </a:lnTo>
                <a:lnTo>
                  <a:pt x="220" y="306"/>
                </a:lnTo>
                <a:lnTo>
                  <a:pt x="220" y="306"/>
                </a:lnTo>
                <a:lnTo>
                  <a:pt x="220" y="306"/>
                </a:lnTo>
                <a:lnTo>
                  <a:pt x="217" y="306"/>
                </a:lnTo>
                <a:cubicBezTo>
                  <a:pt x="216" y="306"/>
                  <a:pt x="212" y="306"/>
                  <a:pt x="211" y="307"/>
                </a:cubicBezTo>
                <a:lnTo>
                  <a:pt x="210" y="307"/>
                </a:lnTo>
                <a:lnTo>
                  <a:pt x="210" y="307"/>
                </a:lnTo>
                <a:lnTo>
                  <a:pt x="210" y="308"/>
                </a:lnTo>
                <a:lnTo>
                  <a:pt x="209" y="308"/>
                </a:lnTo>
                <a:lnTo>
                  <a:pt x="208" y="308"/>
                </a:lnTo>
                <a:lnTo>
                  <a:pt x="208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0"/>
                </a:lnTo>
                <a:lnTo>
                  <a:pt x="202" y="310"/>
                </a:lnTo>
                <a:lnTo>
                  <a:pt x="200" y="310"/>
                </a:lnTo>
                <a:lnTo>
                  <a:pt x="198" y="310"/>
                </a:lnTo>
                <a:lnTo>
                  <a:pt x="197" y="310"/>
                </a:lnTo>
                <a:cubicBezTo>
                  <a:pt x="194" y="310"/>
                  <a:pt x="187" y="310"/>
                  <a:pt x="183" y="309"/>
                </a:cubicBezTo>
                <a:lnTo>
                  <a:pt x="174" y="309"/>
                </a:lnTo>
                <a:lnTo>
                  <a:pt x="159" y="309"/>
                </a:lnTo>
                <a:lnTo>
                  <a:pt x="144" y="309"/>
                </a:lnTo>
                <a:lnTo>
                  <a:pt x="134" y="310"/>
                </a:lnTo>
                <a:lnTo>
                  <a:pt x="133" y="310"/>
                </a:lnTo>
                <a:cubicBezTo>
                  <a:pt x="131" y="311"/>
                  <a:pt x="125" y="311"/>
                  <a:pt x="122" y="311"/>
                </a:cubicBezTo>
                <a:lnTo>
                  <a:pt x="112" y="312"/>
                </a:lnTo>
                <a:cubicBezTo>
                  <a:pt x="110" y="312"/>
                  <a:pt x="103" y="313"/>
                  <a:pt x="103" y="313"/>
                </a:cubicBezTo>
                <a:cubicBezTo>
                  <a:pt x="99" y="314"/>
                  <a:pt x="88" y="315"/>
                  <a:pt x="78" y="316"/>
                </a:cubicBezTo>
                <a:lnTo>
                  <a:pt x="77" y="316"/>
                </a:lnTo>
                <a:lnTo>
                  <a:pt x="76" y="316"/>
                </a:lnTo>
                <a:lnTo>
                  <a:pt x="74" y="315"/>
                </a:lnTo>
                <a:lnTo>
                  <a:pt x="72" y="315"/>
                </a:lnTo>
                <a:lnTo>
                  <a:pt x="71" y="314"/>
                </a:lnTo>
                <a:lnTo>
                  <a:pt x="69" y="314"/>
                </a:lnTo>
                <a:lnTo>
                  <a:pt x="66" y="312"/>
                </a:lnTo>
                <a:lnTo>
                  <a:pt x="65" y="312"/>
                </a:lnTo>
                <a:lnTo>
                  <a:pt x="63" y="312"/>
                </a:lnTo>
                <a:lnTo>
                  <a:pt x="63" y="312"/>
                </a:lnTo>
                <a:lnTo>
                  <a:pt x="62" y="313"/>
                </a:lnTo>
                <a:lnTo>
                  <a:pt x="61" y="313"/>
                </a:lnTo>
                <a:lnTo>
                  <a:pt x="59" y="312"/>
                </a:lnTo>
                <a:lnTo>
                  <a:pt x="58" y="313"/>
                </a:lnTo>
                <a:lnTo>
                  <a:pt x="56" y="314"/>
                </a:lnTo>
                <a:lnTo>
                  <a:pt x="54" y="317"/>
                </a:lnTo>
                <a:lnTo>
                  <a:pt x="54" y="318"/>
                </a:lnTo>
                <a:lnTo>
                  <a:pt x="55" y="318"/>
                </a:lnTo>
                <a:lnTo>
                  <a:pt x="56" y="319"/>
                </a:lnTo>
                <a:lnTo>
                  <a:pt x="56" y="319"/>
                </a:lnTo>
                <a:lnTo>
                  <a:pt x="60" y="322"/>
                </a:lnTo>
                <a:lnTo>
                  <a:pt x="60" y="322"/>
                </a:lnTo>
                <a:lnTo>
                  <a:pt x="59" y="323"/>
                </a:lnTo>
                <a:lnTo>
                  <a:pt x="59" y="323"/>
                </a:lnTo>
                <a:lnTo>
                  <a:pt x="58" y="324"/>
                </a:lnTo>
                <a:lnTo>
                  <a:pt x="58" y="325"/>
                </a:lnTo>
                <a:lnTo>
                  <a:pt x="58" y="326"/>
                </a:lnTo>
                <a:lnTo>
                  <a:pt x="60" y="328"/>
                </a:lnTo>
                <a:lnTo>
                  <a:pt x="61" y="329"/>
                </a:lnTo>
                <a:lnTo>
                  <a:pt x="61" y="330"/>
                </a:lnTo>
                <a:lnTo>
                  <a:pt x="61" y="330"/>
                </a:lnTo>
                <a:lnTo>
                  <a:pt x="60" y="331"/>
                </a:lnTo>
                <a:lnTo>
                  <a:pt x="60" y="331"/>
                </a:lnTo>
                <a:lnTo>
                  <a:pt x="61" y="332"/>
                </a:lnTo>
                <a:lnTo>
                  <a:pt x="62" y="333"/>
                </a:lnTo>
                <a:lnTo>
                  <a:pt x="63" y="333"/>
                </a:lnTo>
                <a:lnTo>
                  <a:pt x="62" y="334"/>
                </a:lnTo>
                <a:lnTo>
                  <a:pt x="62" y="334"/>
                </a:lnTo>
                <a:lnTo>
                  <a:pt x="61" y="335"/>
                </a:lnTo>
                <a:lnTo>
                  <a:pt x="61" y="336"/>
                </a:lnTo>
                <a:lnTo>
                  <a:pt x="62" y="337"/>
                </a:lnTo>
                <a:lnTo>
                  <a:pt x="62" y="339"/>
                </a:lnTo>
                <a:lnTo>
                  <a:pt x="62" y="340"/>
                </a:lnTo>
                <a:lnTo>
                  <a:pt x="63" y="341"/>
                </a:lnTo>
                <a:lnTo>
                  <a:pt x="64" y="341"/>
                </a:lnTo>
                <a:lnTo>
                  <a:pt x="66" y="341"/>
                </a:lnTo>
                <a:lnTo>
                  <a:pt x="67" y="341"/>
                </a:lnTo>
                <a:lnTo>
                  <a:pt x="67" y="343"/>
                </a:lnTo>
                <a:lnTo>
                  <a:pt x="67" y="345"/>
                </a:lnTo>
                <a:lnTo>
                  <a:pt x="68" y="346"/>
                </a:lnTo>
                <a:lnTo>
                  <a:pt x="70" y="342"/>
                </a:lnTo>
                <a:lnTo>
                  <a:pt x="70" y="344"/>
                </a:lnTo>
                <a:lnTo>
                  <a:pt x="71" y="344"/>
                </a:lnTo>
                <a:lnTo>
                  <a:pt x="72" y="345"/>
                </a:lnTo>
                <a:lnTo>
                  <a:pt x="73" y="346"/>
                </a:lnTo>
                <a:lnTo>
                  <a:pt x="75" y="346"/>
                </a:lnTo>
                <a:lnTo>
                  <a:pt x="75" y="349"/>
                </a:lnTo>
                <a:lnTo>
                  <a:pt x="80" y="351"/>
                </a:lnTo>
                <a:lnTo>
                  <a:pt x="81" y="350"/>
                </a:lnTo>
                <a:lnTo>
                  <a:pt x="81" y="351"/>
                </a:lnTo>
                <a:lnTo>
                  <a:pt x="82" y="351"/>
                </a:lnTo>
                <a:lnTo>
                  <a:pt x="84" y="351"/>
                </a:lnTo>
                <a:lnTo>
                  <a:pt x="86" y="350"/>
                </a:lnTo>
                <a:lnTo>
                  <a:pt x="87" y="350"/>
                </a:lnTo>
                <a:lnTo>
                  <a:pt x="88" y="350"/>
                </a:lnTo>
                <a:lnTo>
                  <a:pt x="90" y="350"/>
                </a:lnTo>
                <a:lnTo>
                  <a:pt x="91" y="350"/>
                </a:lnTo>
                <a:lnTo>
                  <a:pt x="91" y="350"/>
                </a:lnTo>
                <a:lnTo>
                  <a:pt x="92" y="350"/>
                </a:lnTo>
                <a:lnTo>
                  <a:pt x="92" y="350"/>
                </a:lnTo>
                <a:lnTo>
                  <a:pt x="93" y="350"/>
                </a:lnTo>
                <a:lnTo>
                  <a:pt x="94" y="350"/>
                </a:lnTo>
                <a:lnTo>
                  <a:pt x="94" y="349"/>
                </a:lnTo>
                <a:lnTo>
                  <a:pt x="95" y="348"/>
                </a:lnTo>
                <a:lnTo>
                  <a:pt x="93" y="348"/>
                </a:lnTo>
                <a:lnTo>
                  <a:pt x="95" y="347"/>
                </a:lnTo>
                <a:lnTo>
                  <a:pt x="96" y="347"/>
                </a:lnTo>
                <a:lnTo>
                  <a:pt x="97" y="347"/>
                </a:lnTo>
                <a:lnTo>
                  <a:pt x="98" y="346"/>
                </a:lnTo>
                <a:lnTo>
                  <a:pt x="100" y="346"/>
                </a:lnTo>
                <a:lnTo>
                  <a:pt x="100" y="345"/>
                </a:lnTo>
                <a:lnTo>
                  <a:pt x="101" y="345"/>
                </a:lnTo>
                <a:lnTo>
                  <a:pt x="105" y="345"/>
                </a:lnTo>
                <a:cubicBezTo>
                  <a:pt x="116" y="345"/>
                  <a:pt x="124" y="344"/>
                  <a:pt x="125" y="344"/>
                </a:cubicBezTo>
                <a:lnTo>
                  <a:pt x="125" y="344"/>
                </a:lnTo>
                <a:lnTo>
                  <a:pt x="126" y="344"/>
                </a:lnTo>
                <a:lnTo>
                  <a:pt x="126" y="344"/>
                </a:lnTo>
                <a:lnTo>
                  <a:pt x="126" y="344"/>
                </a:lnTo>
                <a:lnTo>
                  <a:pt x="126" y="344"/>
                </a:lnTo>
                <a:lnTo>
                  <a:pt x="127" y="345"/>
                </a:lnTo>
                <a:lnTo>
                  <a:pt x="127" y="345"/>
                </a:lnTo>
                <a:lnTo>
                  <a:pt x="129" y="345"/>
                </a:lnTo>
                <a:lnTo>
                  <a:pt x="130" y="345"/>
                </a:lnTo>
                <a:lnTo>
                  <a:pt x="132" y="345"/>
                </a:lnTo>
                <a:lnTo>
                  <a:pt x="133" y="344"/>
                </a:lnTo>
                <a:lnTo>
                  <a:pt x="134" y="343"/>
                </a:lnTo>
                <a:lnTo>
                  <a:pt x="135" y="343"/>
                </a:lnTo>
                <a:lnTo>
                  <a:pt x="138" y="341"/>
                </a:lnTo>
                <a:lnTo>
                  <a:pt x="139" y="341"/>
                </a:lnTo>
                <a:lnTo>
                  <a:pt x="140" y="340"/>
                </a:lnTo>
                <a:lnTo>
                  <a:pt x="142" y="340"/>
                </a:lnTo>
                <a:lnTo>
                  <a:pt x="142" y="340"/>
                </a:lnTo>
                <a:lnTo>
                  <a:pt x="146" y="340"/>
                </a:lnTo>
                <a:lnTo>
                  <a:pt x="147" y="340"/>
                </a:lnTo>
                <a:lnTo>
                  <a:pt x="148" y="340"/>
                </a:lnTo>
                <a:lnTo>
                  <a:pt x="149" y="339"/>
                </a:lnTo>
                <a:lnTo>
                  <a:pt x="150" y="339"/>
                </a:lnTo>
                <a:lnTo>
                  <a:pt x="152" y="339"/>
                </a:lnTo>
                <a:lnTo>
                  <a:pt x="155" y="339"/>
                </a:lnTo>
                <a:lnTo>
                  <a:pt x="157" y="339"/>
                </a:lnTo>
                <a:cubicBezTo>
                  <a:pt x="160" y="338"/>
                  <a:pt x="165" y="338"/>
                  <a:pt x="167" y="338"/>
                </a:cubicBezTo>
                <a:lnTo>
                  <a:pt x="174" y="338"/>
                </a:lnTo>
                <a:cubicBezTo>
                  <a:pt x="178" y="338"/>
                  <a:pt x="186" y="337"/>
                  <a:pt x="189" y="336"/>
                </a:cubicBezTo>
                <a:lnTo>
                  <a:pt x="191" y="335"/>
                </a:lnTo>
                <a:lnTo>
                  <a:pt x="193" y="335"/>
                </a:lnTo>
                <a:lnTo>
                  <a:pt x="194" y="335"/>
                </a:lnTo>
                <a:lnTo>
                  <a:pt x="199" y="335"/>
                </a:lnTo>
                <a:lnTo>
                  <a:pt x="207" y="335"/>
                </a:lnTo>
                <a:lnTo>
                  <a:pt x="207" y="335"/>
                </a:lnTo>
                <a:lnTo>
                  <a:pt x="207" y="336"/>
                </a:lnTo>
                <a:lnTo>
                  <a:pt x="207" y="337"/>
                </a:lnTo>
                <a:lnTo>
                  <a:pt x="207" y="338"/>
                </a:lnTo>
                <a:lnTo>
                  <a:pt x="206" y="347"/>
                </a:lnTo>
                <a:lnTo>
                  <a:pt x="206" y="348"/>
                </a:lnTo>
                <a:cubicBezTo>
                  <a:pt x="206" y="351"/>
                  <a:pt x="205" y="360"/>
                  <a:pt x="205" y="365"/>
                </a:cubicBezTo>
                <a:cubicBezTo>
                  <a:pt x="205" y="367"/>
                  <a:pt x="205" y="372"/>
                  <a:pt x="205" y="375"/>
                </a:cubicBezTo>
                <a:lnTo>
                  <a:pt x="205" y="376"/>
                </a:lnTo>
                <a:lnTo>
                  <a:pt x="205" y="377"/>
                </a:lnTo>
                <a:lnTo>
                  <a:pt x="205" y="378"/>
                </a:lnTo>
                <a:lnTo>
                  <a:pt x="204" y="379"/>
                </a:lnTo>
                <a:lnTo>
                  <a:pt x="204" y="381"/>
                </a:lnTo>
                <a:lnTo>
                  <a:pt x="203" y="402"/>
                </a:lnTo>
                <a:lnTo>
                  <a:pt x="202" y="427"/>
                </a:lnTo>
                <a:lnTo>
                  <a:pt x="202" y="434"/>
                </a:lnTo>
                <a:lnTo>
                  <a:pt x="202" y="435"/>
                </a:lnTo>
                <a:lnTo>
                  <a:pt x="202" y="437"/>
                </a:lnTo>
                <a:lnTo>
                  <a:pt x="202" y="439"/>
                </a:lnTo>
                <a:lnTo>
                  <a:pt x="202" y="440"/>
                </a:lnTo>
                <a:lnTo>
                  <a:pt x="202" y="447"/>
                </a:lnTo>
                <a:lnTo>
                  <a:pt x="202" y="448"/>
                </a:lnTo>
                <a:lnTo>
                  <a:pt x="202" y="448"/>
                </a:lnTo>
                <a:lnTo>
                  <a:pt x="202" y="449"/>
                </a:lnTo>
                <a:lnTo>
                  <a:pt x="202" y="450"/>
                </a:lnTo>
                <a:lnTo>
                  <a:pt x="202" y="451"/>
                </a:lnTo>
                <a:lnTo>
                  <a:pt x="202" y="453"/>
                </a:lnTo>
                <a:lnTo>
                  <a:pt x="202" y="454"/>
                </a:lnTo>
                <a:lnTo>
                  <a:pt x="202" y="456"/>
                </a:lnTo>
                <a:lnTo>
                  <a:pt x="202" y="458"/>
                </a:lnTo>
                <a:lnTo>
                  <a:pt x="203" y="460"/>
                </a:lnTo>
                <a:lnTo>
                  <a:pt x="203" y="464"/>
                </a:lnTo>
                <a:cubicBezTo>
                  <a:pt x="204" y="468"/>
                  <a:pt x="211" y="478"/>
                  <a:pt x="211" y="478"/>
                </a:cubicBezTo>
                <a:cubicBezTo>
                  <a:pt x="213" y="481"/>
                  <a:pt x="216" y="484"/>
                  <a:pt x="220" y="487"/>
                </a:cubicBezTo>
                <a:lnTo>
                  <a:pt x="230" y="493"/>
                </a:lnTo>
                <a:lnTo>
                  <a:pt x="231" y="493"/>
                </a:lnTo>
                <a:lnTo>
                  <a:pt x="232" y="494"/>
                </a:lnTo>
                <a:lnTo>
                  <a:pt x="233" y="495"/>
                </a:lnTo>
                <a:lnTo>
                  <a:pt x="233" y="495"/>
                </a:lnTo>
                <a:lnTo>
                  <a:pt x="233" y="496"/>
                </a:lnTo>
                <a:lnTo>
                  <a:pt x="233" y="496"/>
                </a:lnTo>
                <a:lnTo>
                  <a:pt x="230" y="494"/>
                </a:lnTo>
                <a:lnTo>
                  <a:pt x="229" y="494"/>
                </a:lnTo>
                <a:close/>
              </a:path>
            </a:pathLst>
          </a:custGeom>
          <a:solidFill>
            <a:schemeClr val="tx1"/>
          </a:solidFill>
          <a:effectLst/>
        </p:spPr>
        <p:txBody>
          <a:bodyPr vert="eaVert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solidFill>
                <a:schemeClr val="bg1"/>
              </a:solidFill>
              <a:latin typeface="演示佛系体" panose="00000500000000000000" charset="-122"/>
              <a:ea typeface="演示佛系体" panose="00000500000000000000" charset="-122"/>
            </a:endParaRPr>
          </a:p>
        </p:txBody>
      </p:sp>
      <p:sp>
        <p:nvSpPr>
          <p:cNvPr id="1048692" name="椭圆 25"/>
          <p:cNvSpPr/>
          <p:nvPr userDrawn="1">
            <p:custDataLst>
              <p:tags r:id="rId20"/>
            </p:custDataLst>
          </p:nvPr>
        </p:nvSpPr>
        <p:spPr>
          <a:xfrm>
            <a:off x="8388985" y="1536065"/>
            <a:ext cx="193675" cy="193675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94" name="文本框 32"/>
          <p:cNvSpPr txBox="1"/>
          <p:nvPr userDrawn="1">
            <p:custDataLst>
              <p:tags r:id="rId21"/>
            </p:custDataLst>
          </p:nvPr>
        </p:nvSpPr>
        <p:spPr>
          <a:xfrm>
            <a:off x="9865360" y="6075680"/>
            <a:ext cx="16287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200" b="1" cap="all">
                <a:solidFill>
                  <a:schemeClr val="accent4"/>
                </a:solidFill>
                <a:latin typeface="微软雅黑" panose="020b0503020204020204" charset="-122"/>
                <a:ea typeface="微软雅黑"/>
                <a:cs typeface="+mn-lt"/>
                <a:sym typeface="+mn-ea"/>
              </a:rPr>
              <a:t>Theme template</a:t>
            </a:r>
            <a:endParaRPr lang="zh-CN" altLang="en-US" sz="1200" b="1" cap="all">
              <a:solidFill>
                <a:schemeClr val="accent4"/>
              </a:solidFill>
              <a:latin typeface="微软雅黑" panose="020b0503020204020204" charset="-122"/>
              <a:ea typeface="微软雅黑"/>
              <a:cs typeface="+mn-lt"/>
              <a:sym typeface="+mn-ea"/>
            </a:endParaRPr>
          </a:p>
        </p:txBody>
      </p:sp>
      <p:cxnSp>
        <p:nvCxnSpPr>
          <p:cNvPr id="3145739" name="直接连接符 33"/>
          <p:cNvCxnSpPr/>
          <p:nvPr userDrawn="1">
            <p:custDataLst>
              <p:tags r:id="rId22"/>
            </p:custDataLst>
          </p:nvPr>
        </p:nvCxnSpPr>
        <p:spPr>
          <a:xfrm flipH="1">
            <a:off x="9738360" y="6045835"/>
            <a:ext cx="238125" cy="23876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793115" y="2054860"/>
            <a:ext cx="5280025" cy="1863725"/>
          </a:xfrm>
        </p:spPr>
        <p:txBody>
          <a:bodyPr vert="horz" lIns="0" tIns="0" rIns="0" bIns="0" rtlCol="0" anchor="b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单击此处</a:t>
            </a:r>
            <a:br>
              <a:rPr>
                <a:sym typeface="+mn-ea"/>
              </a:rPr>
            </a:br>
            <a:r>
              <a:rPr>
                <a:sym typeface="+mn-ea"/>
              </a:rPr>
              <a:t>添加文档标题</a:t>
            </a:r>
            <a:endParaRPr>
              <a:sym typeface="+mn-ea"/>
            </a:endParaRPr>
          </a:p>
        </p:txBody>
      </p:sp>
      <p:sp>
        <p:nvSpPr>
          <p:cNvPr id="1048698" name="副标题 2"/>
          <p:cNvSpPr>
            <a:spLocks noGrp="1"/>
          </p:cNvSpPr>
          <p:nvPr>
            <p:ph type="subTitle" idx="1"/>
            <p:custDataLst>
              <p:tags r:id="rId24"/>
            </p:custDataLst>
          </p:nvPr>
        </p:nvSpPr>
        <p:spPr>
          <a:xfrm>
            <a:off x="793115" y="4062095"/>
            <a:ext cx="5280025" cy="972185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alpha val="70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6" name="文本占位符 9"/>
          <p:cNvSpPr>
            <a:spLocks noGrp="1"/>
          </p:cNvSpPr>
          <p:nvPr>
            <p:ph type="body" sz="quarter" idx="13" hasCustomPrompt="1"/>
            <p:custDataLst>
              <p:tags r:id="rId28"/>
            </p:custDataLst>
          </p:nvPr>
        </p:nvSpPr>
        <p:spPr>
          <a:xfrm>
            <a:off x="793115" y="504000"/>
            <a:ext cx="2743199" cy="504000"/>
          </a:xfrm>
        </p:spPr>
        <p:txBody>
          <a:bodyPr vert="horz" lIns="0" tIns="0" rIns="0" bIns="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tx1">
                    <a:lumMod val="50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08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05815" y="5502090"/>
            <a:ext cx="2743200" cy="504000"/>
          </a:xfrm>
        </p:spPr>
        <p:txBody>
          <a:bodyPr vert="horz" lIns="0" tIns="0" rIns="0" bIns="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3" descr="岩石纹理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49110"/>
          </a:xfrm>
          <a:prstGeom prst="rect">
            <a:avLst/>
          </a:prstGeom>
        </p:spPr>
      </p:pic>
      <p:sp>
        <p:nvSpPr>
          <p:cNvPr id="1048720" name="矩形 4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2">
                  <a:alpha val="50000"/>
                </a:schemeClr>
              </a:gs>
              <a:gs pos="100000">
                <a:schemeClr val="bg2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475740" y="2487930"/>
            <a:ext cx="1597660" cy="1081405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475740" y="3658235"/>
            <a:ext cx="1785620" cy="504190"/>
          </a:xfrm>
        </p:spPr>
        <p:txBody>
          <a:bodyPr anchor="t"/>
          <a:lstStyle>
            <a:lvl1pPr marL="0" indent="0" algn="l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6" name="文本框 44"/>
          <p:cNvSpPr txBox="1"/>
          <p:nvPr userDrawn="1">
            <p:custDataLst>
              <p:tags r:id="rId6"/>
            </p:custDataLst>
          </p:nvPr>
        </p:nvSpPr>
        <p:spPr>
          <a:xfrm>
            <a:off x="11158091" y="-1905"/>
            <a:ext cx="1033909" cy="1006239"/>
          </a:xfrm>
          <a:custGeom>
            <a:gdLst>
              <a:gd name="connsiteX0" fmla="*/ 505663 w 1364238"/>
              <a:gd name="connsiteY0" fmla="*/ 0 h 2129315"/>
              <a:gd name="connsiteX1" fmla="*/ 613644 w 1364238"/>
              <a:gd name="connsiteY1" fmla="*/ 2633 h 2129315"/>
              <a:gd name="connsiteX2" fmla="*/ 674218 w 1364238"/>
              <a:gd name="connsiteY2" fmla="*/ 21069 h 2129315"/>
              <a:gd name="connsiteX3" fmla="*/ 761129 w 1364238"/>
              <a:gd name="connsiteY3" fmla="*/ 121148 h 2129315"/>
              <a:gd name="connsiteX4" fmla="*/ 800634 w 1364238"/>
              <a:gd name="connsiteY4" fmla="*/ 242296 h 2129315"/>
              <a:gd name="connsiteX5" fmla="*/ 792733 w 1364238"/>
              <a:gd name="connsiteY5" fmla="*/ 334475 h 2129315"/>
              <a:gd name="connsiteX6" fmla="*/ 774297 w 1364238"/>
              <a:gd name="connsiteY6" fmla="*/ 405583 h 2129315"/>
              <a:gd name="connsiteX7" fmla="*/ 753228 w 1364238"/>
              <a:gd name="connsiteY7" fmla="*/ 526732 h 2129315"/>
              <a:gd name="connsiteX8" fmla="*/ 734792 w 1364238"/>
              <a:gd name="connsiteY8" fmla="*/ 645247 h 2129315"/>
              <a:gd name="connsiteX9" fmla="*/ 668950 w 1364238"/>
              <a:gd name="connsiteY9" fmla="*/ 790098 h 2129315"/>
              <a:gd name="connsiteX10" fmla="*/ 616277 w 1364238"/>
              <a:gd name="connsiteY10" fmla="*/ 898078 h 2129315"/>
              <a:gd name="connsiteX11" fmla="*/ 587307 w 1364238"/>
              <a:gd name="connsiteY11" fmla="*/ 940217 h 2129315"/>
              <a:gd name="connsiteX12" fmla="*/ 558337 w 1364238"/>
              <a:gd name="connsiteY12" fmla="*/ 942851 h 2129315"/>
              <a:gd name="connsiteX13" fmla="*/ 508297 w 1364238"/>
              <a:gd name="connsiteY13" fmla="*/ 969187 h 2129315"/>
              <a:gd name="connsiteX14" fmla="*/ 447723 w 1364238"/>
              <a:gd name="connsiteY14" fmla="*/ 1069266 h 2129315"/>
              <a:gd name="connsiteX15" fmla="*/ 384515 w 1364238"/>
              <a:gd name="connsiteY15" fmla="*/ 1190415 h 2129315"/>
              <a:gd name="connsiteX16" fmla="*/ 384515 w 1364238"/>
              <a:gd name="connsiteY16" fmla="*/ 1274692 h 2129315"/>
              <a:gd name="connsiteX17" fmla="*/ 510931 w 1364238"/>
              <a:gd name="connsiteY17" fmla="*/ 1274692 h 2129315"/>
              <a:gd name="connsiteX18" fmla="*/ 726891 w 1364238"/>
              <a:gd name="connsiteY18" fmla="*/ 1264157 h 2129315"/>
              <a:gd name="connsiteX19" fmla="*/ 1006059 w 1364238"/>
              <a:gd name="connsiteY19" fmla="*/ 1290494 h 2129315"/>
              <a:gd name="connsiteX20" fmla="*/ 1058733 w 1364238"/>
              <a:gd name="connsiteY20" fmla="*/ 1306296 h 2129315"/>
              <a:gd name="connsiteX21" fmla="*/ 1148277 w 1364238"/>
              <a:gd name="connsiteY21" fmla="*/ 1343168 h 2129315"/>
              <a:gd name="connsiteX22" fmla="*/ 1266792 w 1364238"/>
              <a:gd name="connsiteY22" fmla="*/ 1456415 h 2129315"/>
              <a:gd name="connsiteX23" fmla="*/ 1332634 w 1364238"/>
              <a:gd name="connsiteY23" fmla="*/ 1543326 h 2129315"/>
              <a:gd name="connsiteX24" fmla="*/ 1353703 w 1364238"/>
              <a:gd name="connsiteY24" fmla="*/ 1585464 h 2129315"/>
              <a:gd name="connsiteX25" fmla="*/ 1364238 w 1364238"/>
              <a:gd name="connsiteY25" fmla="*/ 1609167 h 2129315"/>
              <a:gd name="connsiteX26" fmla="*/ 1348436 w 1364238"/>
              <a:gd name="connsiteY26" fmla="*/ 1643405 h 2129315"/>
              <a:gd name="connsiteX27" fmla="*/ 1332634 w 1364238"/>
              <a:gd name="connsiteY27" fmla="*/ 1706613 h 2129315"/>
              <a:gd name="connsiteX28" fmla="*/ 1337901 w 1364238"/>
              <a:gd name="connsiteY28" fmla="*/ 1738217 h 2129315"/>
              <a:gd name="connsiteX29" fmla="*/ 1322099 w 1364238"/>
              <a:gd name="connsiteY29" fmla="*/ 1796157 h 2129315"/>
              <a:gd name="connsiteX30" fmla="*/ 1269426 w 1364238"/>
              <a:gd name="connsiteY30" fmla="*/ 1806692 h 2129315"/>
              <a:gd name="connsiteX31" fmla="*/ 1132475 w 1364238"/>
              <a:gd name="connsiteY31" fmla="*/ 1838296 h 2129315"/>
              <a:gd name="connsiteX32" fmla="*/ 1021861 w 1364238"/>
              <a:gd name="connsiteY32" fmla="*/ 1864632 h 2129315"/>
              <a:gd name="connsiteX33" fmla="*/ 979723 w 1364238"/>
              <a:gd name="connsiteY33" fmla="*/ 1890969 h 2129315"/>
              <a:gd name="connsiteX34" fmla="*/ 942852 w 1364238"/>
              <a:gd name="connsiteY34" fmla="*/ 1896237 h 2129315"/>
              <a:gd name="connsiteX35" fmla="*/ 921782 w 1364238"/>
              <a:gd name="connsiteY35" fmla="*/ 1885702 h 2129315"/>
              <a:gd name="connsiteX36" fmla="*/ 874376 w 1364238"/>
              <a:gd name="connsiteY36" fmla="*/ 1890969 h 2129315"/>
              <a:gd name="connsiteX37" fmla="*/ 800634 w 1364238"/>
              <a:gd name="connsiteY37" fmla="*/ 1917306 h 2129315"/>
              <a:gd name="connsiteX38" fmla="*/ 726891 w 1364238"/>
              <a:gd name="connsiteY38" fmla="*/ 1933108 h 2129315"/>
              <a:gd name="connsiteX39" fmla="*/ 637347 w 1364238"/>
              <a:gd name="connsiteY39" fmla="*/ 1954177 h 2129315"/>
              <a:gd name="connsiteX40" fmla="*/ 471426 w 1364238"/>
              <a:gd name="connsiteY40" fmla="*/ 2006851 h 2129315"/>
              <a:gd name="connsiteX41" fmla="*/ 342376 w 1364238"/>
              <a:gd name="connsiteY41" fmla="*/ 2033187 h 2129315"/>
              <a:gd name="connsiteX42" fmla="*/ 147485 w 1364238"/>
              <a:gd name="connsiteY42" fmla="*/ 2096395 h 2129315"/>
              <a:gd name="connsiteX43" fmla="*/ 50040 w 1364238"/>
              <a:gd name="connsiteY43" fmla="*/ 2127999 h 2129315"/>
              <a:gd name="connsiteX44" fmla="*/ 0 w 1364238"/>
              <a:gd name="connsiteY44" fmla="*/ 2117464 h 2129315"/>
              <a:gd name="connsiteX45" fmla="*/ 0 w 1364238"/>
              <a:gd name="connsiteY45" fmla="*/ 2112197 h 2129315"/>
              <a:gd name="connsiteX46" fmla="*/ 18436 w 1364238"/>
              <a:gd name="connsiteY46" fmla="*/ 2080593 h 2129315"/>
              <a:gd name="connsiteX47" fmla="*/ 57941 w 1364238"/>
              <a:gd name="connsiteY47" fmla="*/ 2059524 h 2129315"/>
              <a:gd name="connsiteX48" fmla="*/ 136951 w 1364238"/>
              <a:gd name="connsiteY48" fmla="*/ 2006851 h 2129315"/>
              <a:gd name="connsiteX49" fmla="*/ 247565 w 1364238"/>
              <a:gd name="connsiteY49" fmla="*/ 1927841 h 2129315"/>
              <a:gd name="connsiteX50" fmla="*/ 376614 w 1364238"/>
              <a:gd name="connsiteY50" fmla="*/ 1830395 h 2129315"/>
              <a:gd name="connsiteX51" fmla="*/ 468792 w 1364238"/>
              <a:gd name="connsiteY51" fmla="*/ 1732950 h 2129315"/>
              <a:gd name="connsiteX52" fmla="*/ 489861 w 1364238"/>
              <a:gd name="connsiteY52" fmla="*/ 1685543 h 2129315"/>
              <a:gd name="connsiteX53" fmla="*/ 416119 w 1364238"/>
              <a:gd name="connsiteY53" fmla="*/ 1669741 h 2129315"/>
              <a:gd name="connsiteX54" fmla="*/ 321307 w 1364238"/>
              <a:gd name="connsiteY54" fmla="*/ 1648672 h 2129315"/>
              <a:gd name="connsiteX55" fmla="*/ 215960 w 1364238"/>
              <a:gd name="connsiteY55" fmla="*/ 1585464 h 2129315"/>
              <a:gd name="connsiteX56" fmla="*/ 89545 w 1364238"/>
              <a:gd name="connsiteY56" fmla="*/ 1443247 h 2129315"/>
              <a:gd name="connsiteX57" fmla="*/ 73743 w 1364238"/>
              <a:gd name="connsiteY57" fmla="*/ 1401108 h 2129315"/>
              <a:gd name="connsiteX58" fmla="*/ 50040 w 1364238"/>
              <a:gd name="connsiteY58" fmla="*/ 1335267 h 2129315"/>
              <a:gd name="connsiteX59" fmla="*/ 36871 w 1364238"/>
              <a:gd name="connsiteY59" fmla="*/ 1248356 h 2129315"/>
              <a:gd name="connsiteX60" fmla="*/ 65842 w 1364238"/>
              <a:gd name="connsiteY60" fmla="*/ 1108771 h 2129315"/>
              <a:gd name="connsiteX61" fmla="*/ 179089 w 1364238"/>
              <a:gd name="connsiteY61" fmla="*/ 858574 h 2129315"/>
              <a:gd name="connsiteX62" fmla="*/ 326574 w 1364238"/>
              <a:gd name="connsiteY62" fmla="*/ 553069 h 2129315"/>
              <a:gd name="connsiteX63" fmla="*/ 387148 w 1364238"/>
              <a:gd name="connsiteY63" fmla="*/ 373980 h 2129315"/>
              <a:gd name="connsiteX64" fmla="*/ 410851 w 1364238"/>
              <a:gd name="connsiteY64" fmla="*/ 205425 h 2129315"/>
              <a:gd name="connsiteX65" fmla="*/ 400317 w 1364238"/>
              <a:gd name="connsiteY65" fmla="*/ 121148 h 2129315"/>
              <a:gd name="connsiteX66" fmla="*/ 352911 w 1364238"/>
              <a:gd name="connsiteY66" fmla="*/ 100079 h 2129315"/>
              <a:gd name="connsiteX67" fmla="*/ 316040 w 1364238"/>
              <a:gd name="connsiteY67" fmla="*/ 100079 h 2129315"/>
              <a:gd name="connsiteX68" fmla="*/ 231763 w 1364238"/>
              <a:gd name="connsiteY68" fmla="*/ 92178 h 2129315"/>
              <a:gd name="connsiteX69" fmla="*/ 247565 w 1364238"/>
              <a:gd name="connsiteY69" fmla="*/ 73742 h 2129315"/>
              <a:gd name="connsiteX70" fmla="*/ 310772 w 1364238"/>
              <a:gd name="connsiteY70" fmla="*/ 42138 h 2129315"/>
              <a:gd name="connsiteX71" fmla="*/ 373980 w 1364238"/>
              <a:gd name="connsiteY71" fmla="*/ 15802 h 2129315"/>
              <a:gd name="connsiteX72" fmla="*/ 447723 w 1364238"/>
              <a:gd name="connsiteY72" fmla="*/ 26336 h 2129315"/>
              <a:gd name="connsiteX73" fmla="*/ 460891 w 1364238"/>
              <a:gd name="connsiteY73" fmla="*/ 26336 h 2129315"/>
              <a:gd name="connsiteX74" fmla="*/ 468792 w 1364238"/>
              <a:gd name="connsiteY74" fmla="*/ 15802 h 2129315"/>
              <a:gd name="connsiteX75" fmla="*/ 505663 w 1364238"/>
              <a:gd name="connsiteY75" fmla="*/ 0 h 2129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628" h="1585">
                <a:moveTo>
                  <a:pt x="661" y="0"/>
                </a:moveTo>
                <a:lnTo>
                  <a:pt x="606" y="106"/>
                </a:lnTo>
                <a:cubicBezTo>
                  <a:pt x="550" y="183"/>
                  <a:pt x="550" y="228"/>
                  <a:pt x="606" y="239"/>
                </a:cubicBezTo>
                <a:cubicBezTo>
                  <a:pt x="628" y="250"/>
                  <a:pt x="694" y="250"/>
                  <a:pt x="805" y="239"/>
                </a:cubicBezTo>
                <a:cubicBezTo>
                  <a:pt x="937" y="228"/>
                  <a:pt x="1051" y="222"/>
                  <a:pt x="1145" y="222"/>
                </a:cubicBezTo>
                <a:cubicBezTo>
                  <a:pt x="1383" y="222"/>
                  <a:pt x="1529" y="236"/>
                  <a:pt x="1584" y="264"/>
                </a:cubicBezTo>
                <a:cubicBezTo>
                  <a:pt x="1588" y="268"/>
                  <a:pt x="1603" y="273"/>
                  <a:pt x="1628" y="279"/>
                </a:cubicBezTo>
                <a:lnTo>
                  <a:pt x="1628" y="1166"/>
                </a:lnTo>
                <a:cubicBezTo>
                  <a:pt x="1620" y="1167"/>
                  <a:pt x="1614" y="1168"/>
                  <a:pt x="1609" y="1168"/>
                </a:cubicBezTo>
                <a:cubicBezTo>
                  <a:pt x="1582" y="1168"/>
                  <a:pt x="1559" y="1182"/>
                  <a:pt x="1543" y="1209"/>
                </a:cubicBezTo>
                <a:cubicBezTo>
                  <a:pt x="1515" y="1226"/>
                  <a:pt x="1496" y="1229"/>
                  <a:pt x="1485" y="1218"/>
                </a:cubicBezTo>
                <a:cubicBezTo>
                  <a:pt x="1479" y="1207"/>
                  <a:pt x="1468" y="1201"/>
                  <a:pt x="1452" y="1201"/>
                </a:cubicBezTo>
                <a:cubicBezTo>
                  <a:pt x="1424" y="1201"/>
                  <a:pt x="1399" y="1204"/>
                  <a:pt x="1377" y="1209"/>
                </a:cubicBezTo>
                <a:cubicBezTo>
                  <a:pt x="1316" y="1220"/>
                  <a:pt x="1277" y="1234"/>
                  <a:pt x="1261" y="1251"/>
                </a:cubicBezTo>
                <a:cubicBezTo>
                  <a:pt x="1250" y="1267"/>
                  <a:pt x="1211" y="1276"/>
                  <a:pt x="1145" y="1276"/>
                </a:cubicBezTo>
                <a:cubicBezTo>
                  <a:pt x="1095" y="1276"/>
                  <a:pt x="1048" y="1287"/>
                  <a:pt x="1004" y="1309"/>
                </a:cubicBezTo>
                <a:cubicBezTo>
                  <a:pt x="932" y="1336"/>
                  <a:pt x="845" y="1364"/>
                  <a:pt x="742" y="1392"/>
                </a:cubicBezTo>
                <a:cubicBezTo>
                  <a:pt x="640" y="1419"/>
                  <a:pt x="572" y="1433"/>
                  <a:pt x="539" y="1433"/>
                </a:cubicBezTo>
                <a:cubicBezTo>
                  <a:pt x="489" y="1428"/>
                  <a:pt x="387" y="1461"/>
                  <a:pt x="232" y="1533"/>
                </a:cubicBezTo>
                <a:cubicBezTo>
                  <a:pt x="171" y="1560"/>
                  <a:pt x="120" y="1577"/>
                  <a:pt x="79" y="1583"/>
                </a:cubicBezTo>
                <a:cubicBezTo>
                  <a:pt x="37" y="1588"/>
                  <a:pt x="11" y="1583"/>
                  <a:pt x="0" y="1566"/>
                </a:cubicBezTo>
                <a:lnTo>
                  <a:pt x="0" y="1558"/>
                </a:lnTo>
                <a:cubicBezTo>
                  <a:pt x="0" y="1541"/>
                  <a:pt x="10" y="1524"/>
                  <a:pt x="29" y="1508"/>
                </a:cubicBezTo>
                <a:cubicBezTo>
                  <a:pt x="48" y="1491"/>
                  <a:pt x="69" y="1480"/>
                  <a:pt x="91" y="1475"/>
                </a:cubicBezTo>
                <a:cubicBezTo>
                  <a:pt x="130" y="1464"/>
                  <a:pt x="171" y="1436"/>
                  <a:pt x="216" y="1392"/>
                </a:cubicBezTo>
                <a:cubicBezTo>
                  <a:pt x="288" y="1331"/>
                  <a:pt x="346" y="1289"/>
                  <a:pt x="390" y="1267"/>
                </a:cubicBezTo>
                <a:cubicBezTo>
                  <a:pt x="456" y="1229"/>
                  <a:pt x="524" y="1177"/>
                  <a:pt x="593" y="1114"/>
                </a:cubicBezTo>
                <a:cubicBezTo>
                  <a:pt x="662" y="1050"/>
                  <a:pt x="711" y="999"/>
                  <a:pt x="738" y="960"/>
                </a:cubicBezTo>
                <a:cubicBezTo>
                  <a:pt x="766" y="911"/>
                  <a:pt x="777" y="886"/>
                  <a:pt x="771" y="886"/>
                </a:cubicBezTo>
                <a:cubicBezTo>
                  <a:pt x="771" y="880"/>
                  <a:pt x="733" y="872"/>
                  <a:pt x="655" y="861"/>
                </a:cubicBezTo>
                <a:cubicBezTo>
                  <a:pt x="594" y="855"/>
                  <a:pt x="545" y="844"/>
                  <a:pt x="506" y="828"/>
                </a:cubicBezTo>
                <a:cubicBezTo>
                  <a:pt x="467" y="811"/>
                  <a:pt x="412" y="778"/>
                  <a:pt x="340" y="728"/>
                </a:cubicBezTo>
                <a:cubicBezTo>
                  <a:pt x="229" y="640"/>
                  <a:pt x="163" y="565"/>
                  <a:pt x="141" y="504"/>
                </a:cubicBezTo>
                <a:cubicBezTo>
                  <a:pt x="130" y="460"/>
                  <a:pt x="122" y="438"/>
                  <a:pt x="116" y="438"/>
                </a:cubicBezTo>
                <a:cubicBezTo>
                  <a:pt x="105" y="421"/>
                  <a:pt x="93" y="387"/>
                  <a:pt x="79" y="334"/>
                </a:cubicBezTo>
                <a:cubicBezTo>
                  <a:pt x="65" y="282"/>
                  <a:pt x="58" y="236"/>
                  <a:pt x="58" y="197"/>
                </a:cubicBezTo>
                <a:cubicBezTo>
                  <a:pt x="58" y="137"/>
                  <a:pt x="71" y="71"/>
                  <a:pt x="95" y="0"/>
                </a:cubicBezTo>
                <a:close/>
              </a:path>
            </a:pathLst>
          </a:custGeom>
          <a:solidFill>
            <a:schemeClr val="bg2">
              <a:lumMod val="85000"/>
              <a:lumOff val="15000"/>
              <a:alpha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 sz="41500">
              <a:solidFill>
                <a:schemeClr val="bg2">
                  <a:lumMod val="75000"/>
                </a:schemeClr>
              </a:solidFill>
              <a:latin typeface="演示夏行楷" panose="00000500000000000000" charset="-122"/>
              <a:ea typeface="演示夏行楷" panose="00000500000000000000" charset="-122"/>
              <a:sym typeface="+mn-ea"/>
            </a:endParaRPr>
          </a:p>
        </p:txBody>
      </p:sp>
      <p:sp>
        <p:nvSpPr>
          <p:cNvPr id="1048728" name="文本框 45"/>
          <p:cNvSpPr txBox="1"/>
          <p:nvPr userDrawn="1">
            <p:custDataLst>
              <p:tags r:id="rId7"/>
            </p:custDataLst>
          </p:nvPr>
        </p:nvSpPr>
        <p:spPr>
          <a:xfrm>
            <a:off x="2323465" y="6189345"/>
            <a:ext cx="908050" cy="664845"/>
          </a:xfrm>
          <a:custGeom>
            <a:gdLst>
              <a:gd name="connsiteX0" fmla="*/ 192634 w 840515"/>
              <a:gd name="connsiteY0" fmla="*/ 0 h 758495"/>
              <a:gd name="connsiteX1" fmla="*/ 255842 w 840515"/>
              <a:gd name="connsiteY1" fmla="*/ 15802 h 758495"/>
              <a:gd name="connsiteX2" fmla="*/ 308515 w 840515"/>
              <a:gd name="connsiteY2" fmla="*/ 21070 h 758495"/>
              <a:gd name="connsiteX3" fmla="*/ 324317 w 840515"/>
              <a:gd name="connsiteY3" fmla="*/ 21070 h 758495"/>
              <a:gd name="connsiteX4" fmla="*/ 424397 w 840515"/>
              <a:gd name="connsiteY4" fmla="*/ 47406 h 758495"/>
              <a:gd name="connsiteX5" fmla="*/ 558713 w 840515"/>
              <a:gd name="connsiteY5" fmla="*/ 110614 h 758495"/>
              <a:gd name="connsiteX6" fmla="*/ 635089 w 840515"/>
              <a:gd name="connsiteY6" fmla="*/ 194891 h 758495"/>
              <a:gd name="connsiteX7" fmla="*/ 693030 w 840515"/>
              <a:gd name="connsiteY7" fmla="*/ 263366 h 758495"/>
              <a:gd name="connsiteX8" fmla="*/ 729901 w 840515"/>
              <a:gd name="connsiteY8" fmla="*/ 305505 h 758495"/>
              <a:gd name="connsiteX9" fmla="*/ 735169 w 840515"/>
              <a:gd name="connsiteY9" fmla="*/ 318673 h 758495"/>
              <a:gd name="connsiteX10" fmla="*/ 750971 w 840515"/>
              <a:gd name="connsiteY10" fmla="*/ 331842 h 758495"/>
              <a:gd name="connsiteX11" fmla="*/ 806278 w 840515"/>
              <a:gd name="connsiteY11" fmla="*/ 421386 h 758495"/>
              <a:gd name="connsiteX12" fmla="*/ 840515 w 840515"/>
              <a:gd name="connsiteY12" fmla="*/ 510931 h 758495"/>
              <a:gd name="connsiteX13" fmla="*/ 829980 w 840515"/>
              <a:gd name="connsiteY13" fmla="*/ 537267 h 758495"/>
              <a:gd name="connsiteX14" fmla="*/ 819446 w 840515"/>
              <a:gd name="connsiteY14" fmla="*/ 558336 h 758495"/>
              <a:gd name="connsiteX15" fmla="*/ 735169 w 840515"/>
              <a:gd name="connsiteY15" fmla="*/ 611010 h 758495"/>
              <a:gd name="connsiteX16" fmla="*/ 656159 w 840515"/>
              <a:gd name="connsiteY16" fmla="*/ 637347 h 758495"/>
              <a:gd name="connsiteX17" fmla="*/ 624555 w 840515"/>
              <a:gd name="connsiteY17" fmla="*/ 658416 h 758495"/>
              <a:gd name="connsiteX18" fmla="*/ 614020 w 840515"/>
              <a:gd name="connsiteY18" fmla="*/ 647881 h 758495"/>
              <a:gd name="connsiteX19" fmla="*/ 592951 w 840515"/>
              <a:gd name="connsiteY19" fmla="*/ 632079 h 758495"/>
              <a:gd name="connsiteX20" fmla="*/ 524476 w 840515"/>
              <a:gd name="connsiteY20" fmla="*/ 653149 h 758495"/>
              <a:gd name="connsiteX21" fmla="*/ 461268 w 840515"/>
              <a:gd name="connsiteY21" fmla="*/ 668950 h 758495"/>
              <a:gd name="connsiteX22" fmla="*/ 456000 w 840515"/>
              <a:gd name="connsiteY22" fmla="*/ 668950 h 758495"/>
              <a:gd name="connsiteX23" fmla="*/ 400694 w 840515"/>
              <a:gd name="connsiteY23" fmla="*/ 679485 h 758495"/>
              <a:gd name="connsiteX24" fmla="*/ 350654 w 840515"/>
              <a:gd name="connsiteY24" fmla="*/ 700554 h 758495"/>
              <a:gd name="connsiteX25" fmla="*/ 271644 w 840515"/>
              <a:gd name="connsiteY25" fmla="*/ 716356 h 758495"/>
              <a:gd name="connsiteX26" fmla="*/ 145228 w 840515"/>
              <a:gd name="connsiteY26" fmla="*/ 742693 h 758495"/>
              <a:gd name="connsiteX27" fmla="*/ 55684 w 840515"/>
              <a:gd name="connsiteY27" fmla="*/ 758495 h 758495"/>
              <a:gd name="connsiteX28" fmla="*/ 13545 w 840515"/>
              <a:gd name="connsiteY28" fmla="*/ 742693 h 758495"/>
              <a:gd name="connsiteX29" fmla="*/ 24080 w 840515"/>
              <a:gd name="connsiteY29" fmla="*/ 679485 h 758495"/>
              <a:gd name="connsiteX30" fmla="*/ 71486 w 840515"/>
              <a:gd name="connsiteY30" fmla="*/ 642614 h 758495"/>
              <a:gd name="connsiteX31" fmla="*/ 134694 w 840515"/>
              <a:gd name="connsiteY31" fmla="*/ 589941 h 758495"/>
              <a:gd name="connsiteX32" fmla="*/ 287446 w 840515"/>
              <a:gd name="connsiteY32" fmla="*/ 437188 h 758495"/>
              <a:gd name="connsiteX33" fmla="*/ 371723 w 840515"/>
              <a:gd name="connsiteY33" fmla="*/ 310772 h 758495"/>
              <a:gd name="connsiteX34" fmla="*/ 319050 w 840515"/>
              <a:gd name="connsiteY34" fmla="*/ 208059 h 758495"/>
              <a:gd name="connsiteX35" fmla="*/ 213704 w 840515"/>
              <a:gd name="connsiteY35" fmla="*/ 73743 h 758495"/>
              <a:gd name="connsiteX36" fmla="*/ 171565 w 840515"/>
              <a:gd name="connsiteY36" fmla="*/ 5267 h 758495"/>
              <a:gd name="connsiteX37" fmla="*/ 192634 w 840515"/>
              <a:gd name="connsiteY37" fmla="*/ 0 h 758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657" h="1213">
                <a:moveTo>
                  <a:pt x="57" y="0"/>
                </a:moveTo>
                <a:cubicBezTo>
                  <a:pt x="118" y="0"/>
                  <a:pt x="171" y="13"/>
                  <a:pt x="214" y="39"/>
                </a:cubicBezTo>
                <a:cubicBezTo>
                  <a:pt x="249" y="57"/>
                  <a:pt x="293" y="61"/>
                  <a:pt x="345" y="52"/>
                </a:cubicBezTo>
                <a:lnTo>
                  <a:pt x="385" y="52"/>
                </a:lnTo>
                <a:cubicBezTo>
                  <a:pt x="455" y="52"/>
                  <a:pt x="538" y="74"/>
                  <a:pt x="634" y="118"/>
                </a:cubicBezTo>
                <a:cubicBezTo>
                  <a:pt x="800" y="179"/>
                  <a:pt x="912" y="232"/>
                  <a:pt x="968" y="275"/>
                </a:cubicBezTo>
                <a:cubicBezTo>
                  <a:pt x="1025" y="319"/>
                  <a:pt x="1089" y="389"/>
                  <a:pt x="1159" y="485"/>
                </a:cubicBezTo>
                <a:lnTo>
                  <a:pt x="1303" y="656"/>
                </a:lnTo>
                <a:cubicBezTo>
                  <a:pt x="1364" y="699"/>
                  <a:pt x="1395" y="734"/>
                  <a:pt x="1395" y="760"/>
                </a:cubicBezTo>
                <a:cubicBezTo>
                  <a:pt x="1395" y="769"/>
                  <a:pt x="1399" y="780"/>
                  <a:pt x="1408" y="793"/>
                </a:cubicBezTo>
                <a:cubicBezTo>
                  <a:pt x="1417" y="806"/>
                  <a:pt x="1430" y="817"/>
                  <a:pt x="1447" y="826"/>
                </a:cubicBezTo>
                <a:cubicBezTo>
                  <a:pt x="1482" y="861"/>
                  <a:pt x="1528" y="935"/>
                  <a:pt x="1585" y="1049"/>
                </a:cubicBezTo>
                <a:cubicBezTo>
                  <a:pt x="1620" y="1118"/>
                  <a:pt x="1644" y="1173"/>
                  <a:pt x="1657" y="1213"/>
                </a:cubicBezTo>
                <a:lnTo>
                  <a:pt x="184" y="1213"/>
                </a:lnTo>
                <a:cubicBezTo>
                  <a:pt x="219" y="1174"/>
                  <a:pt x="256" y="1133"/>
                  <a:pt x="293" y="1088"/>
                </a:cubicBezTo>
                <a:cubicBezTo>
                  <a:pt x="433" y="922"/>
                  <a:pt x="503" y="817"/>
                  <a:pt x="503" y="774"/>
                </a:cubicBezTo>
                <a:cubicBezTo>
                  <a:pt x="503" y="730"/>
                  <a:pt x="459" y="645"/>
                  <a:pt x="372" y="518"/>
                </a:cubicBezTo>
                <a:cubicBezTo>
                  <a:pt x="284" y="391"/>
                  <a:pt x="197" y="280"/>
                  <a:pt x="109" y="184"/>
                </a:cubicBezTo>
                <a:cubicBezTo>
                  <a:pt x="22" y="87"/>
                  <a:pt x="-13" y="31"/>
                  <a:pt x="4" y="13"/>
                </a:cubicBezTo>
                <a:cubicBezTo>
                  <a:pt x="4" y="4"/>
                  <a:pt x="22" y="0"/>
                  <a:pt x="57" y="0"/>
                </a:cubicBezTo>
                <a:close/>
              </a:path>
            </a:pathLst>
          </a:custGeom>
          <a:solidFill>
            <a:schemeClr val="bg2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41500">
              <a:latin typeface="演示夏行楷" panose="00000500000000000000" charset="-122"/>
              <a:ea typeface="演示夏行楷" panose="00000500000000000000" charset="-122"/>
            </a:endParaRPr>
          </a:p>
        </p:txBody>
      </p:sp>
      <p:sp>
        <p:nvSpPr>
          <p:cNvPr id="1048730" name="文本框 73"/>
          <p:cNvSpPr txBox="1"/>
          <p:nvPr userDrawn="1">
            <p:custDataLst>
              <p:tags r:id="rId8"/>
            </p:custDataLst>
          </p:nvPr>
        </p:nvSpPr>
        <p:spPr>
          <a:xfrm>
            <a:off x="11237595" y="5367020"/>
            <a:ext cx="954405" cy="1490980"/>
          </a:xfrm>
          <a:custGeom>
            <a:gdLst>
              <a:gd name="connsiteX0" fmla="*/ 505663 w 1364238"/>
              <a:gd name="connsiteY0" fmla="*/ 0 h 2129315"/>
              <a:gd name="connsiteX1" fmla="*/ 613644 w 1364238"/>
              <a:gd name="connsiteY1" fmla="*/ 2633 h 2129315"/>
              <a:gd name="connsiteX2" fmla="*/ 674218 w 1364238"/>
              <a:gd name="connsiteY2" fmla="*/ 21069 h 2129315"/>
              <a:gd name="connsiteX3" fmla="*/ 761129 w 1364238"/>
              <a:gd name="connsiteY3" fmla="*/ 121148 h 2129315"/>
              <a:gd name="connsiteX4" fmla="*/ 800634 w 1364238"/>
              <a:gd name="connsiteY4" fmla="*/ 242296 h 2129315"/>
              <a:gd name="connsiteX5" fmla="*/ 792733 w 1364238"/>
              <a:gd name="connsiteY5" fmla="*/ 334475 h 2129315"/>
              <a:gd name="connsiteX6" fmla="*/ 774297 w 1364238"/>
              <a:gd name="connsiteY6" fmla="*/ 405583 h 2129315"/>
              <a:gd name="connsiteX7" fmla="*/ 753228 w 1364238"/>
              <a:gd name="connsiteY7" fmla="*/ 526732 h 2129315"/>
              <a:gd name="connsiteX8" fmla="*/ 734792 w 1364238"/>
              <a:gd name="connsiteY8" fmla="*/ 645247 h 2129315"/>
              <a:gd name="connsiteX9" fmla="*/ 668950 w 1364238"/>
              <a:gd name="connsiteY9" fmla="*/ 790098 h 2129315"/>
              <a:gd name="connsiteX10" fmla="*/ 616277 w 1364238"/>
              <a:gd name="connsiteY10" fmla="*/ 898078 h 2129315"/>
              <a:gd name="connsiteX11" fmla="*/ 587307 w 1364238"/>
              <a:gd name="connsiteY11" fmla="*/ 940217 h 2129315"/>
              <a:gd name="connsiteX12" fmla="*/ 558337 w 1364238"/>
              <a:gd name="connsiteY12" fmla="*/ 942851 h 2129315"/>
              <a:gd name="connsiteX13" fmla="*/ 508297 w 1364238"/>
              <a:gd name="connsiteY13" fmla="*/ 969187 h 2129315"/>
              <a:gd name="connsiteX14" fmla="*/ 447723 w 1364238"/>
              <a:gd name="connsiteY14" fmla="*/ 1069266 h 2129315"/>
              <a:gd name="connsiteX15" fmla="*/ 384515 w 1364238"/>
              <a:gd name="connsiteY15" fmla="*/ 1190415 h 2129315"/>
              <a:gd name="connsiteX16" fmla="*/ 384515 w 1364238"/>
              <a:gd name="connsiteY16" fmla="*/ 1274692 h 2129315"/>
              <a:gd name="connsiteX17" fmla="*/ 510931 w 1364238"/>
              <a:gd name="connsiteY17" fmla="*/ 1274692 h 2129315"/>
              <a:gd name="connsiteX18" fmla="*/ 726891 w 1364238"/>
              <a:gd name="connsiteY18" fmla="*/ 1264157 h 2129315"/>
              <a:gd name="connsiteX19" fmla="*/ 1006059 w 1364238"/>
              <a:gd name="connsiteY19" fmla="*/ 1290494 h 2129315"/>
              <a:gd name="connsiteX20" fmla="*/ 1058733 w 1364238"/>
              <a:gd name="connsiteY20" fmla="*/ 1306296 h 2129315"/>
              <a:gd name="connsiteX21" fmla="*/ 1148277 w 1364238"/>
              <a:gd name="connsiteY21" fmla="*/ 1343168 h 2129315"/>
              <a:gd name="connsiteX22" fmla="*/ 1266792 w 1364238"/>
              <a:gd name="connsiteY22" fmla="*/ 1456415 h 2129315"/>
              <a:gd name="connsiteX23" fmla="*/ 1332634 w 1364238"/>
              <a:gd name="connsiteY23" fmla="*/ 1543326 h 2129315"/>
              <a:gd name="connsiteX24" fmla="*/ 1353703 w 1364238"/>
              <a:gd name="connsiteY24" fmla="*/ 1585464 h 2129315"/>
              <a:gd name="connsiteX25" fmla="*/ 1364238 w 1364238"/>
              <a:gd name="connsiteY25" fmla="*/ 1609167 h 2129315"/>
              <a:gd name="connsiteX26" fmla="*/ 1348436 w 1364238"/>
              <a:gd name="connsiteY26" fmla="*/ 1643405 h 2129315"/>
              <a:gd name="connsiteX27" fmla="*/ 1332634 w 1364238"/>
              <a:gd name="connsiteY27" fmla="*/ 1706613 h 2129315"/>
              <a:gd name="connsiteX28" fmla="*/ 1337901 w 1364238"/>
              <a:gd name="connsiteY28" fmla="*/ 1738217 h 2129315"/>
              <a:gd name="connsiteX29" fmla="*/ 1322099 w 1364238"/>
              <a:gd name="connsiteY29" fmla="*/ 1796157 h 2129315"/>
              <a:gd name="connsiteX30" fmla="*/ 1269426 w 1364238"/>
              <a:gd name="connsiteY30" fmla="*/ 1806692 h 2129315"/>
              <a:gd name="connsiteX31" fmla="*/ 1132475 w 1364238"/>
              <a:gd name="connsiteY31" fmla="*/ 1838296 h 2129315"/>
              <a:gd name="connsiteX32" fmla="*/ 1021861 w 1364238"/>
              <a:gd name="connsiteY32" fmla="*/ 1864632 h 2129315"/>
              <a:gd name="connsiteX33" fmla="*/ 979723 w 1364238"/>
              <a:gd name="connsiteY33" fmla="*/ 1890969 h 2129315"/>
              <a:gd name="connsiteX34" fmla="*/ 942852 w 1364238"/>
              <a:gd name="connsiteY34" fmla="*/ 1896237 h 2129315"/>
              <a:gd name="connsiteX35" fmla="*/ 921782 w 1364238"/>
              <a:gd name="connsiteY35" fmla="*/ 1885702 h 2129315"/>
              <a:gd name="connsiteX36" fmla="*/ 874376 w 1364238"/>
              <a:gd name="connsiteY36" fmla="*/ 1890969 h 2129315"/>
              <a:gd name="connsiteX37" fmla="*/ 800634 w 1364238"/>
              <a:gd name="connsiteY37" fmla="*/ 1917306 h 2129315"/>
              <a:gd name="connsiteX38" fmla="*/ 726891 w 1364238"/>
              <a:gd name="connsiteY38" fmla="*/ 1933108 h 2129315"/>
              <a:gd name="connsiteX39" fmla="*/ 637347 w 1364238"/>
              <a:gd name="connsiteY39" fmla="*/ 1954177 h 2129315"/>
              <a:gd name="connsiteX40" fmla="*/ 471426 w 1364238"/>
              <a:gd name="connsiteY40" fmla="*/ 2006851 h 2129315"/>
              <a:gd name="connsiteX41" fmla="*/ 342376 w 1364238"/>
              <a:gd name="connsiteY41" fmla="*/ 2033187 h 2129315"/>
              <a:gd name="connsiteX42" fmla="*/ 147485 w 1364238"/>
              <a:gd name="connsiteY42" fmla="*/ 2096395 h 2129315"/>
              <a:gd name="connsiteX43" fmla="*/ 50040 w 1364238"/>
              <a:gd name="connsiteY43" fmla="*/ 2127999 h 2129315"/>
              <a:gd name="connsiteX44" fmla="*/ 0 w 1364238"/>
              <a:gd name="connsiteY44" fmla="*/ 2117464 h 2129315"/>
              <a:gd name="connsiteX45" fmla="*/ 0 w 1364238"/>
              <a:gd name="connsiteY45" fmla="*/ 2112197 h 2129315"/>
              <a:gd name="connsiteX46" fmla="*/ 18436 w 1364238"/>
              <a:gd name="connsiteY46" fmla="*/ 2080593 h 2129315"/>
              <a:gd name="connsiteX47" fmla="*/ 57941 w 1364238"/>
              <a:gd name="connsiteY47" fmla="*/ 2059524 h 2129315"/>
              <a:gd name="connsiteX48" fmla="*/ 136951 w 1364238"/>
              <a:gd name="connsiteY48" fmla="*/ 2006851 h 2129315"/>
              <a:gd name="connsiteX49" fmla="*/ 247565 w 1364238"/>
              <a:gd name="connsiteY49" fmla="*/ 1927841 h 2129315"/>
              <a:gd name="connsiteX50" fmla="*/ 376614 w 1364238"/>
              <a:gd name="connsiteY50" fmla="*/ 1830395 h 2129315"/>
              <a:gd name="connsiteX51" fmla="*/ 468792 w 1364238"/>
              <a:gd name="connsiteY51" fmla="*/ 1732950 h 2129315"/>
              <a:gd name="connsiteX52" fmla="*/ 489861 w 1364238"/>
              <a:gd name="connsiteY52" fmla="*/ 1685543 h 2129315"/>
              <a:gd name="connsiteX53" fmla="*/ 416119 w 1364238"/>
              <a:gd name="connsiteY53" fmla="*/ 1669741 h 2129315"/>
              <a:gd name="connsiteX54" fmla="*/ 321307 w 1364238"/>
              <a:gd name="connsiteY54" fmla="*/ 1648672 h 2129315"/>
              <a:gd name="connsiteX55" fmla="*/ 215960 w 1364238"/>
              <a:gd name="connsiteY55" fmla="*/ 1585464 h 2129315"/>
              <a:gd name="connsiteX56" fmla="*/ 89545 w 1364238"/>
              <a:gd name="connsiteY56" fmla="*/ 1443247 h 2129315"/>
              <a:gd name="connsiteX57" fmla="*/ 73743 w 1364238"/>
              <a:gd name="connsiteY57" fmla="*/ 1401108 h 2129315"/>
              <a:gd name="connsiteX58" fmla="*/ 50040 w 1364238"/>
              <a:gd name="connsiteY58" fmla="*/ 1335267 h 2129315"/>
              <a:gd name="connsiteX59" fmla="*/ 36871 w 1364238"/>
              <a:gd name="connsiteY59" fmla="*/ 1248356 h 2129315"/>
              <a:gd name="connsiteX60" fmla="*/ 65842 w 1364238"/>
              <a:gd name="connsiteY60" fmla="*/ 1108771 h 2129315"/>
              <a:gd name="connsiteX61" fmla="*/ 179089 w 1364238"/>
              <a:gd name="connsiteY61" fmla="*/ 858574 h 2129315"/>
              <a:gd name="connsiteX62" fmla="*/ 326574 w 1364238"/>
              <a:gd name="connsiteY62" fmla="*/ 553069 h 2129315"/>
              <a:gd name="connsiteX63" fmla="*/ 387148 w 1364238"/>
              <a:gd name="connsiteY63" fmla="*/ 373980 h 2129315"/>
              <a:gd name="connsiteX64" fmla="*/ 410851 w 1364238"/>
              <a:gd name="connsiteY64" fmla="*/ 205425 h 2129315"/>
              <a:gd name="connsiteX65" fmla="*/ 400317 w 1364238"/>
              <a:gd name="connsiteY65" fmla="*/ 121148 h 2129315"/>
              <a:gd name="connsiteX66" fmla="*/ 352911 w 1364238"/>
              <a:gd name="connsiteY66" fmla="*/ 100079 h 2129315"/>
              <a:gd name="connsiteX67" fmla="*/ 316040 w 1364238"/>
              <a:gd name="connsiteY67" fmla="*/ 100079 h 2129315"/>
              <a:gd name="connsiteX68" fmla="*/ 231763 w 1364238"/>
              <a:gd name="connsiteY68" fmla="*/ 92178 h 2129315"/>
              <a:gd name="connsiteX69" fmla="*/ 247565 w 1364238"/>
              <a:gd name="connsiteY69" fmla="*/ 73742 h 2129315"/>
              <a:gd name="connsiteX70" fmla="*/ 310772 w 1364238"/>
              <a:gd name="connsiteY70" fmla="*/ 42138 h 2129315"/>
              <a:gd name="connsiteX71" fmla="*/ 373980 w 1364238"/>
              <a:gd name="connsiteY71" fmla="*/ 15802 h 2129315"/>
              <a:gd name="connsiteX72" fmla="*/ 447723 w 1364238"/>
              <a:gd name="connsiteY72" fmla="*/ 26336 h 2129315"/>
              <a:gd name="connsiteX73" fmla="*/ 460891 w 1364238"/>
              <a:gd name="connsiteY73" fmla="*/ 26336 h 2129315"/>
              <a:gd name="connsiteX74" fmla="*/ 468792 w 1364238"/>
              <a:gd name="connsiteY74" fmla="*/ 15802 h 2129315"/>
              <a:gd name="connsiteX75" fmla="*/ 505663 w 1364238"/>
              <a:gd name="connsiteY75" fmla="*/ 0 h 2129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364238" h="2129315">
                <a:moveTo>
                  <a:pt x="505663" y="0"/>
                </a:moveTo>
                <a:cubicBezTo>
                  <a:pt x="551314" y="0"/>
                  <a:pt x="587307" y="877"/>
                  <a:pt x="613644" y="2633"/>
                </a:cubicBezTo>
                <a:cubicBezTo>
                  <a:pt x="639980" y="4389"/>
                  <a:pt x="660171" y="10534"/>
                  <a:pt x="674218" y="21069"/>
                </a:cubicBezTo>
                <a:cubicBezTo>
                  <a:pt x="705822" y="42138"/>
                  <a:pt x="734792" y="75498"/>
                  <a:pt x="761129" y="121148"/>
                </a:cubicBezTo>
                <a:cubicBezTo>
                  <a:pt x="787465" y="166798"/>
                  <a:pt x="800634" y="207181"/>
                  <a:pt x="800634" y="242296"/>
                </a:cubicBezTo>
                <a:cubicBezTo>
                  <a:pt x="800634" y="273901"/>
                  <a:pt x="798000" y="304626"/>
                  <a:pt x="792733" y="334475"/>
                </a:cubicBezTo>
                <a:cubicBezTo>
                  <a:pt x="787465" y="364323"/>
                  <a:pt x="781320" y="388026"/>
                  <a:pt x="774297" y="405583"/>
                </a:cubicBezTo>
                <a:cubicBezTo>
                  <a:pt x="774297" y="405583"/>
                  <a:pt x="767274" y="445966"/>
                  <a:pt x="753228" y="526732"/>
                </a:cubicBezTo>
                <a:cubicBezTo>
                  <a:pt x="749716" y="579405"/>
                  <a:pt x="743571" y="618910"/>
                  <a:pt x="734792" y="645247"/>
                </a:cubicBezTo>
                <a:cubicBezTo>
                  <a:pt x="726013" y="671583"/>
                  <a:pt x="704066" y="719867"/>
                  <a:pt x="668950" y="790098"/>
                </a:cubicBezTo>
                <a:cubicBezTo>
                  <a:pt x="647881" y="835748"/>
                  <a:pt x="630323" y="871742"/>
                  <a:pt x="616277" y="898078"/>
                </a:cubicBezTo>
                <a:cubicBezTo>
                  <a:pt x="602231" y="924415"/>
                  <a:pt x="592574" y="938461"/>
                  <a:pt x="587307" y="940217"/>
                </a:cubicBezTo>
                <a:cubicBezTo>
                  <a:pt x="582039" y="941973"/>
                  <a:pt x="572383" y="942851"/>
                  <a:pt x="558337" y="942851"/>
                </a:cubicBezTo>
                <a:cubicBezTo>
                  <a:pt x="540779" y="942851"/>
                  <a:pt x="524099" y="951629"/>
                  <a:pt x="508297" y="969187"/>
                </a:cubicBezTo>
                <a:cubicBezTo>
                  <a:pt x="492495" y="986745"/>
                  <a:pt x="472304" y="1020105"/>
                  <a:pt x="447723" y="1069266"/>
                </a:cubicBezTo>
                <a:lnTo>
                  <a:pt x="384515" y="1190415"/>
                </a:lnTo>
                <a:cubicBezTo>
                  <a:pt x="349399" y="1239577"/>
                  <a:pt x="349399" y="1267669"/>
                  <a:pt x="384515" y="1274692"/>
                </a:cubicBezTo>
                <a:cubicBezTo>
                  <a:pt x="398561" y="1281715"/>
                  <a:pt x="440700" y="1281715"/>
                  <a:pt x="510931" y="1274692"/>
                </a:cubicBezTo>
                <a:cubicBezTo>
                  <a:pt x="595208" y="1267669"/>
                  <a:pt x="667195" y="1264157"/>
                  <a:pt x="726891" y="1264157"/>
                </a:cubicBezTo>
                <a:cubicBezTo>
                  <a:pt x="877888" y="1264157"/>
                  <a:pt x="970944" y="1272936"/>
                  <a:pt x="1006059" y="1290494"/>
                </a:cubicBezTo>
                <a:cubicBezTo>
                  <a:pt x="1009571" y="1294006"/>
                  <a:pt x="1027129" y="1299273"/>
                  <a:pt x="1058733" y="1306296"/>
                </a:cubicBezTo>
                <a:cubicBezTo>
                  <a:pt x="1086825" y="1313319"/>
                  <a:pt x="1116673" y="1325610"/>
                  <a:pt x="1148277" y="1343168"/>
                </a:cubicBezTo>
                <a:cubicBezTo>
                  <a:pt x="1186904" y="1374771"/>
                  <a:pt x="1226409" y="1412521"/>
                  <a:pt x="1266792" y="1456415"/>
                </a:cubicBezTo>
                <a:cubicBezTo>
                  <a:pt x="1307175" y="1500309"/>
                  <a:pt x="1329122" y="1529280"/>
                  <a:pt x="1332634" y="1543326"/>
                </a:cubicBezTo>
                <a:cubicBezTo>
                  <a:pt x="1339656" y="1564395"/>
                  <a:pt x="1346680" y="1578441"/>
                  <a:pt x="1353703" y="1585464"/>
                </a:cubicBezTo>
                <a:cubicBezTo>
                  <a:pt x="1360726" y="1592487"/>
                  <a:pt x="1364238" y="1600388"/>
                  <a:pt x="1364238" y="1609167"/>
                </a:cubicBezTo>
                <a:cubicBezTo>
                  <a:pt x="1364238" y="1617946"/>
                  <a:pt x="1358970" y="1629359"/>
                  <a:pt x="1348436" y="1643405"/>
                </a:cubicBezTo>
                <a:cubicBezTo>
                  <a:pt x="1334389" y="1671497"/>
                  <a:pt x="1329122" y="1692567"/>
                  <a:pt x="1332634" y="1706613"/>
                </a:cubicBezTo>
                <a:cubicBezTo>
                  <a:pt x="1336145" y="1710124"/>
                  <a:pt x="1337901" y="1720659"/>
                  <a:pt x="1337901" y="1738217"/>
                </a:cubicBezTo>
                <a:cubicBezTo>
                  <a:pt x="1337901" y="1759286"/>
                  <a:pt x="1332634" y="1778600"/>
                  <a:pt x="1322099" y="1796157"/>
                </a:cubicBezTo>
                <a:cubicBezTo>
                  <a:pt x="1315076" y="1803180"/>
                  <a:pt x="1297518" y="1806692"/>
                  <a:pt x="1269426" y="1806692"/>
                </a:cubicBezTo>
                <a:cubicBezTo>
                  <a:pt x="1230799" y="1806692"/>
                  <a:pt x="1185148" y="1817227"/>
                  <a:pt x="1132475" y="1838296"/>
                </a:cubicBezTo>
                <a:cubicBezTo>
                  <a:pt x="1072779" y="1855854"/>
                  <a:pt x="1035908" y="1864632"/>
                  <a:pt x="1021861" y="1864632"/>
                </a:cubicBezTo>
                <a:cubicBezTo>
                  <a:pt x="1004304" y="1864632"/>
                  <a:pt x="990257" y="1873412"/>
                  <a:pt x="979723" y="1890969"/>
                </a:cubicBezTo>
                <a:cubicBezTo>
                  <a:pt x="962165" y="1901504"/>
                  <a:pt x="949874" y="1903260"/>
                  <a:pt x="942852" y="1896237"/>
                </a:cubicBezTo>
                <a:cubicBezTo>
                  <a:pt x="939340" y="1889214"/>
                  <a:pt x="932317" y="1885702"/>
                  <a:pt x="921782" y="1885702"/>
                </a:cubicBezTo>
                <a:cubicBezTo>
                  <a:pt x="904225" y="1885702"/>
                  <a:pt x="888423" y="1887458"/>
                  <a:pt x="874376" y="1890969"/>
                </a:cubicBezTo>
                <a:cubicBezTo>
                  <a:pt x="835749" y="1897992"/>
                  <a:pt x="811168" y="1906771"/>
                  <a:pt x="800634" y="1917306"/>
                </a:cubicBezTo>
                <a:cubicBezTo>
                  <a:pt x="793611" y="1927841"/>
                  <a:pt x="769030" y="1933108"/>
                  <a:pt x="726891" y="1933108"/>
                </a:cubicBezTo>
                <a:cubicBezTo>
                  <a:pt x="695287" y="1933108"/>
                  <a:pt x="665439" y="1940131"/>
                  <a:pt x="637347" y="1954177"/>
                </a:cubicBezTo>
                <a:cubicBezTo>
                  <a:pt x="591696" y="1971735"/>
                  <a:pt x="536389" y="1989293"/>
                  <a:pt x="471426" y="2006851"/>
                </a:cubicBezTo>
                <a:cubicBezTo>
                  <a:pt x="406462" y="2024408"/>
                  <a:pt x="363446" y="2033187"/>
                  <a:pt x="342376" y="2033187"/>
                </a:cubicBezTo>
                <a:cubicBezTo>
                  <a:pt x="310772" y="2029675"/>
                  <a:pt x="245809" y="2050745"/>
                  <a:pt x="147485" y="2096395"/>
                </a:cubicBezTo>
                <a:cubicBezTo>
                  <a:pt x="108858" y="2113953"/>
                  <a:pt x="76376" y="2124487"/>
                  <a:pt x="50040" y="2127999"/>
                </a:cubicBezTo>
                <a:cubicBezTo>
                  <a:pt x="23703" y="2131510"/>
                  <a:pt x="7023" y="2127999"/>
                  <a:pt x="0" y="2117464"/>
                </a:cubicBezTo>
                <a:lnTo>
                  <a:pt x="0" y="2112197"/>
                </a:lnTo>
                <a:cubicBezTo>
                  <a:pt x="0" y="2101662"/>
                  <a:pt x="6146" y="2091128"/>
                  <a:pt x="18436" y="2080593"/>
                </a:cubicBezTo>
                <a:cubicBezTo>
                  <a:pt x="30726" y="2070058"/>
                  <a:pt x="43894" y="2063035"/>
                  <a:pt x="57941" y="2059524"/>
                </a:cubicBezTo>
                <a:cubicBezTo>
                  <a:pt x="82522" y="2052501"/>
                  <a:pt x="108858" y="2034943"/>
                  <a:pt x="136951" y="2006851"/>
                </a:cubicBezTo>
                <a:cubicBezTo>
                  <a:pt x="182601" y="1968223"/>
                  <a:pt x="219472" y="1941887"/>
                  <a:pt x="247565" y="1927841"/>
                </a:cubicBezTo>
                <a:cubicBezTo>
                  <a:pt x="289703" y="1903260"/>
                  <a:pt x="332720" y="1870778"/>
                  <a:pt x="376614" y="1830395"/>
                </a:cubicBezTo>
                <a:cubicBezTo>
                  <a:pt x="420508" y="1790012"/>
                  <a:pt x="451234" y="1757530"/>
                  <a:pt x="468792" y="1732950"/>
                </a:cubicBezTo>
                <a:cubicBezTo>
                  <a:pt x="486350" y="1701346"/>
                  <a:pt x="493373" y="1685543"/>
                  <a:pt x="489861" y="1685543"/>
                </a:cubicBezTo>
                <a:cubicBezTo>
                  <a:pt x="489861" y="1682032"/>
                  <a:pt x="465280" y="1676765"/>
                  <a:pt x="416119" y="1669741"/>
                </a:cubicBezTo>
                <a:cubicBezTo>
                  <a:pt x="377492" y="1666230"/>
                  <a:pt x="345888" y="1659207"/>
                  <a:pt x="321307" y="1648672"/>
                </a:cubicBezTo>
                <a:cubicBezTo>
                  <a:pt x="296726" y="1638138"/>
                  <a:pt x="261611" y="1617068"/>
                  <a:pt x="215960" y="1585464"/>
                </a:cubicBezTo>
                <a:cubicBezTo>
                  <a:pt x="145729" y="1529280"/>
                  <a:pt x="103591" y="1481874"/>
                  <a:pt x="89545" y="1443247"/>
                </a:cubicBezTo>
                <a:cubicBezTo>
                  <a:pt x="82522" y="1415154"/>
                  <a:pt x="77254" y="1401108"/>
                  <a:pt x="73743" y="1401108"/>
                </a:cubicBezTo>
                <a:cubicBezTo>
                  <a:pt x="66720" y="1390573"/>
                  <a:pt x="58819" y="1368626"/>
                  <a:pt x="50040" y="1335267"/>
                </a:cubicBezTo>
                <a:cubicBezTo>
                  <a:pt x="41261" y="1301907"/>
                  <a:pt x="36871" y="1272936"/>
                  <a:pt x="36871" y="1248356"/>
                </a:cubicBezTo>
                <a:cubicBezTo>
                  <a:pt x="36871" y="1206217"/>
                  <a:pt x="46528" y="1159689"/>
                  <a:pt x="65842" y="1108771"/>
                </a:cubicBezTo>
                <a:cubicBezTo>
                  <a:pt x="85155" y="1057854"/>
                  <a:pt x="122904" y="974455"/>
                  <a:pt x="179089" y="858574"/>
                </a:cubicBezTo>
                <a:cubicBezTo>
                  <a:pt x="266878" y="682996"/>
                  <a:pt x="316040" y="581161"/>
                  <a:pt x="326574" y="553069"/>
                </a:cubicBezTo>
                <a:cubicBezTo>
                  <a:pt x="351155" y="500395"/>
                  <a:pt x="371347" y="440699"/>
                  <a:pt x="387148" y="373980"/>
                </a:cubicBezTo>
                <a:cubicBezTo>
                  <a:pt x="402950" y="307260"/>
                  <a:pt x="410851" y="251075"/>
                  <a:pt x="410851" y="205425"/>
                </a:cubicBezTo>
                <a:cubicBezTo>
                  <a:pt x="410851" y="163287"/>
                  <a:pt x="407340" y="135194"/>
                  <a:pt x="400317" y="121148"/>
                </a:cubicBezTo>
                <a:cubicBezTo>
                  <a:pt x="393294" y="107102"/>
                  <a:pt x="377492" y="100079"/>
                  <a:pt x="352911" y="100079"/>
                </a:cubicBezTo>
                <a:lnTo>
                  <a:pt x="316040" y="100079"/>
                </a:lnTo>
                <a:cubicBezTo>
                  <a:pt x="273901" y="100079"/>
                  <a:pt x="245809" y="97445"/>
                  <a:pt x="231763" y="92178"/>
                </a:cubicBezTo>
                <a:cubicBezTo>
                  <a:pt x="217716" y="86911"/>
                  <a:pt x="222984" y="80765"/>
                  <a:pt x="247565" y="73742"/>
                </a:cubicBezTo>
                <a:cubicBezTo>
                  <a:pt x="261611" y="73742"/>
                  <a:pt x="282680" y="63207"/>
                  <a:pt x="310772" y="42138"/>
                </a:cubicBezTo>
                <a:cubicBezTo>
                  <a:pt x="331842" y="24581"/>
                  <a:pt x="352911" y="15802"/>
                  <a:pt x="373980" y="15802"/>
                </a:cubicBezTo>
                <a:lnTo>
                  <a:pt x="447723" y="26336"/>
                </a:lnTo>
                <a:cubicBezTo>
                  <a:pt x="451234" y="29848"/>
                  <a:pt x="455624" y="29848"/>
                  <a:pt x="460891" y="26336"/>
                </a:cubicBezTo>
                <a:cubicBezTo>
                  <a:pt x="466158" y="22825"/>
                  <a:pt x="468792" y="19313"/>
                  <a:pt x="468792" y="15802"/>
                </a:cubicBezTo>
                <a:cubicBezTo>
                  <a:pt x="468792" y="5267"/>
                  <a:pt x="481082" y="0"/>
                  <a:pt x="505663" y="0"/>
                </a:cubicBezTo>
                <a:close/>
              </a:path>
            </a:pathLst>
          </a:custGeom>
          <a:solidFill>
            <a:schemeClr val="bg2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41500">
              <a:latin typeface="演示夏行楷" panose="00000500000000000000" charset="-122"/>
              <a:ea typeface="演示夏行楷" panose="00000500000000000000" charset="-122"/>
            </a:endParaRPr>
          </a:p>
        </p:txBody>
      </p:sp>
      <p:pic>
        <p:nvPicPr>
          <p:cNvPr id="2097167" name="图形 29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rcRect t="33635"/>
          <a:stretch>
            <a:fillRect/>
          </a:stretch>
        </p:blipFill>
        <p:spPr>
          <a:xfrm>
            <a:off x="8660765" y="19050"/>
            <a:ext cx="1845310" cy="790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06" h="1245">
                <a:moveTo>
                  <a:pt x="0" y="0"/>
                </a:moveTo>
                <a:lnTo>
                  <a:pt x="2906" y="0"/>
                </a:lnTo>
                <a:lnTo>
                  <a:pt x="2906" y="1245"/>
                </a:lnTo>
                <a:lnTo>
                  <a:pt x="0" y="124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图形 31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rcRect r="5133"/>
          <a:stretch>
            <a:fillRect/>
          </a:stretch>
        </p:blipFill>
        <p:spPr>
          <a:xfrm rot="16500000" flipH="1">
            <a:off x="5074806" y="5277547"/>
            <a:ext cx="1010835" cy="23679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92" h="3728">
                <a:moveTo>
                  <a:pt x="1266" y="3729"/>
                </a:moveTo>
                <a:lnTo>
                  <a:pt x="1592" y="0"/>
                </a:lnTo>
                <a:lnTo>
                  <a:pt x="0" y="0"/>
                </a:lnTo>
                <a:lnTo>
                  <a:pt x="0" y="3729"/>
                </a:lnTo>
                <a:close/>
              </a:path>
            </a:pathLst>
          </a:custGeom>
        </p:spPr>
      </p:pic>
      <p:sp>
        <p:nvSpPr>
          <p:cNvPr id="1048732" name="矩形 10"/>
          <p:cNvSpPr/>
          <p:nvPr userDrawn="1">
            <p:custDataLst>
              <p:tags r:id="rId13"/>
            </p:custDataLst>
          </p:nvPr>
        </p:nvSpPr>
        <p:spPr>
          <a:xfrm flipH="1">
            <a:off x="0" y="6350"/>
            <a:ext cx="803275" cy="68573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41" name="直接连接符 41"/>
          <p:cNvCxnSpPr/>
          <p:nvPr userDrawn="1">
            <p:custDataLst>
              <p:tags r:id="rId14"/>
            </p:custDataLst>
          </p:nvPr>
        </p:nvCxnSpPr>
        <p:spPr>
          <a:xfrm flipH="1">
            <a:off x="796925" y="0"/>
            <a:ext cx="0" cy="6858000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2"/>
          <p:cNvCxnSpPr/>
          <p:nvPr userDrawn="1">
            <p:custDataLst>
              <p:tags r:id="rId15"/>
            </p:custDataLst>
          </p:nvPr>
        </p:nvCxnSpPr>
        <p:spPr>
          <a:xfrm>
            <a:off x="0" y="1231900"/>
            <a:ext cx="803275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3"/>
          <p:cNvCxnSpPr/>
          <p:nvPr userDrawn="1">
            <p:custDataLst>
              <p:tags r:id="rId16"/>
            </p:custDataLst>
          </p:nvPr>
        </p:nvCxnSpPr>
        <p:spPr>
          <a:xfrm>
            <a:off x="0" y="2696845"/>
            <a:ext cx="803275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7" name="直接连接符 11"/>
          <p:cNvCxnSpPr/>
          <p:nvPr userDrawn="1">
            <p:custDataLst>
              <p:tags r:id="rId17"/>
            </p:custDataLst>
          </p:nvPr>
        </p:nvCxnSpPr>
        <p:spPr>
          <a:xfrm>
            <a:off x="0" y="4161790"/>
            <a:ext cx="803275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12"/>
          <p:cNvCxnSpPr/>
          <p:nvPr userDrawn="1">
            <p:custDataLst>
              <p:tags r:id="rId18"/>
            </p:custDataLst>
          </p:nvPr>
        </p:nvCxnSpPr>
        <p:spPr>
          <a:xfrm>
            <a:off x="0" y="5626735"/>
            <a:ext cx="803275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7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8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1" name="图片 79" descr="C:\Users\123\Desktop\主题模板收集的素材\中国风\印章2.png印章2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22">
            <a:lum bright="-6000"/>
          </a:blip>
          <a:srcRect l="19071" t="12491" r="29196" b="16724"/>
          <a:stretch>
            <a:fillRect/>
          </a:stretch>
        </p:blipFill>
        <p:spPr>
          <a:xfrm>
            <a:off x="3187700" y="2782570"/>
            <a:ext cx="473710" cy="647700"/>
          </a:xfrm>
          <a:prstGeom prst="rect">
            <a:avLst/>
          </a:prstGeom>
        </p:spPr>
      </p:pic>
      <p:sp>
        <p:nvSpPr>
          <p:cNvPr id="1048740" name="文本框 5"/>
          <p:cNvSpPr txBox="1"/>
          <p:nvPr userDrawn="1">
            <p:custDataLst>
              <p:tags r:id="rId24"/>
            </p:custDataLst>
          </p:nvPr>
        </p:nvSpPr>
        <p:spPr>
          <a:xfrm>
            <a:off x="3340100" y="3018155"/>
            <a:ext cx="169545" cy="2844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8" h="517">
                <a:moveTo>
                  <a:pt x="232" y="216"/>
                </a:moveTo>
                <a:lnTo>
                  <a:pt x="232" y="217"/>
                </a:lnTo>
                <a:lnTo>
                  <a:pt x="232" y="218"/>
                </a:lnTo>
                <a:lnTo>
                  <a:pt x="233" y="218"/>
                </a:lnTo>
                <a:lnTo>
                  <a:pt x="234" y="218"/>
                </a:lnTo>
                <a:cubicBezTo>
                  <a:pt x="236" y="218"/>
                  <a:pt x="253" y="201"/>
                  <a:pt x="248" y="206"/>
                </a:cubicBezTo>
                <a:lnTo>
                  <a:pt x="249" y="205"/>
                </a:lnTo>
                <a:lnTo>
                  <a:pt x="250" y="204"/>
                </a:lnTo>
                <a:lnTo>
                  <a:pt x="251" y="204"/>
                </a:lnTo>
                <a:lnTo>
                  <a:pt x="251" y="204"/>
                </a:lnTo>
                <a:lnTo>
                  <a:pt x="252" y="203"/>
                </a:lnTo>
                <a:lnTo>
                  <a:pt x="253" y="204"/>
                </a:lnTo>
                <a:lnTo>
                  <a:pt x="253" y="203"/>
                </a:lnTo>
                <a:lnTo>
                  <a:pt x="253" y="203"/>
                </a:lnTo>
                <a:lnTo>
                  <a:pt x="253" y="203"/>
                </a:lnTo>
                <a:lnTo>
                  <a:pt x="253" y="203"/>
                </a:lnTo>
                <a:lnTo>
                  <a:pt x="254" y="203"/>
                </a:lnTo>
                <a:lnTo>
                  <a:pt x="256" y="202"/>
                </a:lnTo>
                <a:lnTo>
                  <a:pt x="256" y="201"/>
                </a:lnTo>
                <a:lnTo>
                  <a:pt x="258" y="201"/>
                </a:lnTo>
                <a:lnTo>
                  <a:pt x="259" y="201"/>
                </a:lnTo>
                <a:lnTo>
                  <a:pt x="260" y="201"/>
                </a:lnTo>
                <a:lnTo>
                  <a:pt x="261" y="200"/>
                </a:lnTo>
                <a:lnTo>
                  <a:pt x="261" y="199"/>
                </a:lnTo>
                <a:lnTo>
                  <a:pt x="262" y="199"/>
                </a:lnTo>
                <a:lnTo>
                  <a:pt x="262" y="198"/>
                </a:lnTo>
                <a:lnTo>
                  <a:pt x="262" y="198"/>
                </a:lnTo>
                <a:lnTo>
                  <a:pt x="262" y="196"/>
                </a:lnTo>
                <a:lnTo>
                  <a:pt x="263" y="195"/>
                </a:lnTo>
                <a:lnTo>
                  <a:pt x="263" y="194"/>
                </a:lnTo>
                <a:cubicBezTo>
                  <a:pt x="263" y="192"/>
                  <a:pt x="264" y="187"/>
                  <a:pt x="264" y="184"/>
                </a:cubicBezTo>
                <a:lnTo>
                  <a:pt x="265" y="177"/>
                </a:lnTo>
                <a:lnTo>
                  <a:pt x="266" y="172"/>
                </a:lnTo>
                <a:lnTo>
                  <a:pt x="267" y="168"/>
                </a:lnTo>
                <a:cubicBezTo>
                  <a:pt x="266" y="167"/>
                  <a:pt x="267" y="162"/>
                  <a:pt x="267" y="161"/>
                </a:cubicBezTo>
                <a:lnTo>
                  <a:pt x="267" y="155"/>
                </a:lnTo>
                <a:cubicBezTo>
                  <a:pt x="267" y="152"/>
                  <a:pt x="268" y="146"/>
                  <a:pt x="268" y="145"/>
                </a:cubicBezTo>
                <a:lnTo>
                  <a:pt x="269" y="143"/>
                </a:lnTo>
                <a:lnTo>
                  <a:pt x="269" y="140"/>
                </a:lnTo>
                <a:cubicBezTo>
                  <a:pt x="269" y="137"/>
                  <a:pt x="269" y="132"/>
                  <a:pt x="269" y="132"/>
                </a:cubicBezTo>
                <a:lnTo>
                  <a:pt x="269" y="131"/>
                </a:lnTo>
                <a:lnTo>
                  <a:pt x="269" y="131"/>
                </a:lnTo>
                <a:lnTo>
                  <a:pt x="269" y="124"/>
                </a:lnTo>
                <a:cubicBezTo>
                  <a:pt x="271" y="119"/>
                  <a:pt x="271" y="111"/>
                  <a:pt x="271" y="107"/>
                </a:cubicBezTo>
                <a:lnTo>
                  <a:pt x="271" y="96"/>
                </a:lnTo>
                <a:cubicBezTo>
                  <a:pt x="271" y="93"/>
                  <a:pt x="271" y="90"/>
                  <a:pt x="271" y="90"/>
                </a:cubicBezTo>
                <a:lnTo>
                  <a:pt x="271" y="89"/>
                </a:lnTo>
                <a:lnTo>
                  <a:pt x="272" y="87"/>
                </a:lnTo>
                <a:lnTo>
                  <a:pt x="272" y="86"/>
                </a:lnTo>
                <a:lnTo>
                  <a:pt x="271" y="84"/>
                </a:lnTo>
                <a:lnTo>
                  <a:pt x="271" y="83"/>
                </a:lnTo>
                <a:lnTo>
                  <a:pt x="271" y="81"/>
                </a:lnTo>
                <a:lnTo>
                  <a:pt x="272" y="80"/>
                </a:lnTo>
                <a:lnTo>
                  <a:pt x="272" y="78"/>
                </a:lnTo>
                <a:cubicBezTo>
                  <a:pt x="271" y="76"/>
                  <a:pt x="271" y="72"/>
                  <a:pt x="271" y="72"/>
                </a:cubicBezTo>
                <a:lnTo>
                  <a:pt x="271" y="71"/>
                </a:lnTo>
                <a:lnTo>
                  <a:pt x="271" y="70"/>
                </a:lnTo>
                <a:lnTo>
                  <a:pt x="271" y="69"/>
                </a:lnTo>
                <a:lnTo>
                  <a:pt x="272" y="64"/>
                </a:lnTo>
                <a:lnTo>
                  <a:pt x="272" y="62"/>
                </a:lnTo>
                <a:lnTo>
                  <a:pt x="271" y="61"/>
                </a:lnTo>
                <a:lnTo>
                  <a:pt x="271" y="60"/>
                </a:lnTo>
                <a:lnTo>
                  <a:pt x="271" y="60"/>
                </a:lnTo>
                <a:lnTo>
                  <a:pt x="271" y="53"/>
                </a:lnTo>
                <a:lnTo>
                  <a:pt x="271" y="50"/>
                </a:lnTo>
                <a:lnTo>
                  <a:pt x="272" y="37"/>
                </a:lnTo>
                <a:lnTo>
                  <a:pt x="272" y="36"/>
                </a:lnTo>
                <a:lnTo>
                  <a:pt x="272" y="34"/>
                </a:lnTo>
                <a:lnTo>
                  <a:pt x="272" y="33"/>
                </a:lnTo>
                <a:lnTo>
                  <a:pt x="273" y="32"/>
                </a:lnTo>
                <a:lnTo>
                  <a:pt x="273" y="30"/>
                </a:lnTo>
                <a:lnTo>
                  <a:pt x="273" y="29"/>
                </a:lnTo>
                <a:lnTo>
                  <a:pt x="273" y="27"/>
                </a:lnTo>
                <a:lnTo>
                  <a:pt x="273" y="25"/>
                </a:lnTo>
                <a:cubicBezTo>
                  <a:pt x="276" y="20"/>
                  <a:pt x="277" y="17"/>
                  <a:pt x="277" y="15"/>
                </a:cubicBezTo>
                <a:lnTo>
                  <a:pt x="277" y="14"/>
                </a:lnTo>
                <a:lnTo>
                  <a:pt x="277" y="13"/>
                </a:lnTo>
                <a:lnTo>
                  <a:pt x="276" y="12"/>
                </a:lnTo>
                <a:lnTo>
                  <a:pt x="276" y="12"/>
                </a:lnTo>
                <a:lnTo>
                  <a:pt x="275" y="11"/>
                </a:lnTo>
                <a:lnTo>
                  <a:pt x="275" y="10"/>
                </a:lnTo>
                <a:lnTo>
                  <a:pt x="274" y="10"/>
                </a:lnTo>
                <a:lnTo>
                  <a:pt x="273" y="9"/>
                </a:lnTo>
                <a:cubicBezTo>
                  <a:pt x="271" y="7"/>
                  <a:pt x="264" y="4"/>
                  <a:pt x="263" y="4"/>
                </a:cubicBezTo>
                <a:lnTo>
                  <a:pt x="263" y="3"/>
                </a:lnTo>
                <a:lnTo>
                  <a:pt x="262" y="2"/>
                </a:lnTo>
                <a:lnTo>
                  <a:pt x="261" y="2"/>
                </a:lnTo>
                <a:lnTo>
                  <a:pt x="260" y="1"/>
                </a:lnTo>
                <a:lnTo>
                  <a:pt x="259" y="1"/>
                </a:lnTo>
                <a:lnTo>
                  <a:pt x="258" y="2"/>
                </a:lnTo>
                <a:lnTo>
                  <a:pt x="258" y="1"/>
                </a:lnTo>
                <a:lnTo>
                  <a:pt x="257" y="1"/>
                </a:lnTo>
                <a:lnTo>
                  <a:pt x="255" y="0"/>
                </a:lnTo>
                <a:lnTo>
                  <a:pt x="254" y="0"/>
                </a:lnTo>
                <a:lnTo>
                  <a:pt x="252" y="0"/>
                </a:lnTo>
                <a:lnTo>
                  <a:pt x="252" y="0"/>
                </a:lnTo>
                <a:lnTo>
                  <a:pt x="251" y="0"/>
                </a:lnTo>
                <a:lnTo>
                  <a:pt x="250" y="1"/>
                </a:lnTo>
                <a:lnTo>
                  <a:pt x="249" y="1"/>
                </a:lnTo>
                <a:lnTo>
                  <a:pt x="248" y="1"/>
                </a:lnTo>
                <a:lnTo>
                  <a:pt x="247" y="2"/>
                </a:lnTo>
                <a:lnTo>
                  <a:pt x="246" y="3"/>
                </a:lnTo>
                <a:lnTo>
                  <a:pt x="244" y="2"/>
                </a:lnTo>
                <a:lnTo>
                  <a:pt x="244" y="3"/>
                </a:lnTo>
                <a:lnTo>
                  <a:pt x="244" y="3"/>
                </a:lnTo>
                <a:lnTo>
                  <a:pt x="243" y="3"/>
                </a:lnTo>
                <a:lnTo>
                  <a:pt x="243" y="3"/>
                </a:lnTo>
                <a:lnTo>
                  <a:pt x="242" y="4"/>
                </a:lnTo>
                <a:lnTo>
                  <a:pt x="241" y="4"/>
                </a:lnTo>
                <a:lnTo>
                  <a:pt x="239" y="4"/>
                </a:lnTo>
                <a:lnTo>
                  <a:pt x="239" y="4"/>
                </a:lnTo>
                <a:lnTo>
                  <a:pt x="238" y="4"/>
                </a:lnTo>
                <a:lnTo>
                  <a:pt x="237" y="4"/>
                </a:lnTo>
                <a:lnTo>
                  <a:pt x="236" y="4"/>
                </a:lnTo>
                <a:lnTo>
                  <a:pt x="236" y="4"/>
                </a:lnTo>
                <a:lnTo>
                  <a:pt x="235" y="4"/>
                </a:lnTo>
                <a:lnTo>
                  <a:pt x="234" y="5"/>
                </a:lnTo>
                <a:lnTo>
                  <a:pt x="233" y="5"/>
                </a:lnTo>
                <a:lnTo>
                  <a:pt x="226" y="4"/>
                </a:lnTo>
                <a:lnTo>
                  <a:pt x="225" y="3"/>
                </a:lnTo>
                <a:cubicBezTo>
                  <a:pt x="223" y="3"/>
                  <a:pt x="216" y="2"/>
                  <a:pt x="213" y="2"/>
                </a:cubicBezTo>
                <a:lnTo>
                  <a:pt x="212" y="2"/>
                </a:lnTo>
                <a:lnTo>
                  <a:pt x="211" y="2"/>
                </a:lnTo>
                <a:lnTo>
                  <a:pt x="210" y="2"/>
                </a:lnTo>
                <a:lnTo>
                  <a:pt x="207" y="2"/>
                </a:lnTo>
                <a:lnTo>
                  <a:pt x="206" y="2"/>
                </a:lnTo>
                <a:lnTo>
                  <a:pt x="205" y="2"/>
                </a:lnTo>
                <a:lnTo>
                  <a:pt x="204" y="2"/>
                </a:lnTo>
                <a:cubicBezTo>
                  <a:pt x="200" y="2"/>
                  <a:pt x="197" y="1"/>
                  <a:pt x="196" y="1"/>
                </a:cubicBezTo>
                <a:lnTo>
                  <a:pt x="184" y="1"/>
                </a:lnTo>
                <a:cubicBezTo>
                  <a:pt x="178" y="0"/>
                  <a:pt x="171" y="0"/>
                  <a:pt x="166" y="0"/>
                </a:cubicBezTo>
                <a:cubicBezTo>
                  <a:pt x="162" y="0"/>
                  <a:pt x="158" y="0"/>
                  <a:pt x="147" y="1"/>
                </a:cubicBezTo>
                <a:lnTo>
                  <a:pt x="138" y="1"/>
                </a:lnTo>
                <a:lnTo>
                  <a:pt x="118" y="2"/>
                </a:lnTo>
                <a:lnTo>
                  <a:pt x="117" y="2"/>
                </a:lnTo>
                <a:cubicBezTo>
                  <a:pt x="110" y="3"/>
                  <a:pt x="112" y="2"/>
                  <a:pt x="94" y="5"/>
                </a:cubicBezTo>
                <a:lnTo>
                  <a:pt x="78" y="6"/>
                </a:lnTo>
                <a:cubicBezTo>
                  <a:pt x="74" y="7"/>
                  <a:pt x="70" y="7"/>
                  <a:pt x="70" y="7"/>
                </a:cubicBezTo>
                <a:lnTo>
                  <a:pt x="68" y="7"/>
                </a:lnTo>
                <a:lnTo>
                  <a:pt x="67" y="7"/>
                </a:lnTo>
                <a:lnTo>
                  <a:pt x="63" y="4"/>
                </a:lnTo>
                <a:lnTo>
                  <a:pt x="62" y="3"/>
                </a:lnTo>
                <a:lnTo>
                  <a:pt x="61" y="3"/>
                </a:lnTo>
                <a:lnTo>
                  <a:pt x="59" y="2"/>
                </a:lnTo>
                <a:lnTo>
                  <a:pt x="58" y="2"/>
                </a:lnTo>
                <a:lnTo>
                  <a:pt x="56" y="2"/>
                </a:lnTo>
                <a:lnTo>
                  <a:pt x="54" y="3"/>
                </a:lnTo>
                <a:lnTo>
                  <a:pt x="52" y="5"/>
                </a:lnTo>
                <a:lnTo>
                  <a:pt x="51" y="6"/>
                </a:lnTo>
                <a:lnTo>
                  <a:pt x="50" y="7"/>
                </a:lnTo>
                <a:lnTo>
                  <a:pt x="48" y="8"/>
                </a:lnTo>
                <a:lnTo>
                  <a:pt x="48" y="10"/>
                </a:lnTo>
                <a:lnTo>
                  <a:pt x="48" y="11"/>
                </a:lnTo>
                <a:lnTo>
                  <a:pt x="47" y="12"/>
                </a:lnTo>
                <a:lnTo>
                  <a:pt x="47" y="13"/>
                </a:lnTo>
                <a:lnTo>
                  <a:pt x="47" y="14"/>
                </a:lnTo>
                <a:lnTo>
                  <a:pt x="47" y="15"/>
                </a:lnTo>
                <a:lnTo>
                  <a:pt x="48" y="16"/>
                </a:lnTo>
                <a:lnTo>
                  <a:pt x="48" y="18"/>
                </a:lnTo>
                <a:lnTo>
                  <a:pt x="48" y="19"/>
                </a:lnTo>
                <a:lnTo>
                  <a:pt x="49" y="20"/>
                </a:lnTo>
                <a:lnTo>
                  <a:pt x="48" y="21"/>
                </a:lnTo>
                <a:lnTo>
                  <a:pt x="48" y="21"/>
                </a:lnTo>
                <a:lnTo>
                  <a:pt x="48" y="22"/>
                </a:lnTo>
                <a:lnTo>
                  <a:pt x="48" y="23"/>
                </a:lnTo>
                <a:lnTo>
                  <a:pt x="49" y="24"/>
                </a:lnTo>
                <a:lnTo>
                  <a:pt x="49" y="26"/>
                </a:lnTo>
                <a:lnTo>
                  <a:pt x="49" y="27"/>
                </a:lnTo>
                <a:lnTo>
                  <a:pt x="49" y="28"/>
                </a:lnTo>
                <a:lnTo>
                  <a:pt x="49" y="29"/>
                </a:lnTo>
                <a:cubicBezTo>
                  <a:pt x="49" y="24"/>
                  <a:pt x="43" y="97"/>
                  <a:pt x="45" y="72"/>
                </a:cubicBezTo>
                <a:cubicBezTo>
                  <a:pt x="45" y="78"/>
                  <a:pt x="45" y="83"/>
                  <a:pt x="45" y="84"/>
                </a:cubicBezTo>
                <a:lnTo>
                  <a:pt x="44" y="99"/>
                </a:lnTo>
                <a:lnTo>
                  <a:pt x="44" y="100"/>
                </a:lnTo>
                <a:lnTo>
                  <a:pt x="44" y="102"/>
                </a:lnTo>
                <a:lnTo>
                  <a:pt x="44" y="103"/>
                </a:lnTo>
                <a:lnTo>
                  <a:pt x="44" y="104"/>
                </a:lnTo>
                <a:lnTo>
                  <a:pt x="44" y="106"/>
                </a:lnTo>
                <a:lnTo>
                  <a:pt x="44" y="108"/>
                </a:lnTo>
                <a:lnTo>
                  <a:pt x="44" y="109"/>
                </a:lnTo>
                <a:lnTo>
                  <a:pt x="44" y="110"/>
                </a:lnTo>
                <a:lnTo>
                  <a:pt x="44" y="111"/>
                </a:lnTo>
                <a:cubicBezTo>
                  <a:pt x="43" y="118"/>
                  <a:pt x="43" y="124"/>
                  <a:pt x="43" y="126"/>
                </a:cubicBezTo>
                <a:lnTo>
                  <a:pt x="42" y="141"/>
                </a:lnTo>
                <a:cubicBezTo>
                  <a:pt x="42" y="142"/>
                  <a:pt x="42" y="147"/>
                  <a:pt x="42" y="148"/>
                </a:cubicBezTo>
                <a:cubicBezTo>
                  <a:pt x="40" y="169"/>
                  <a:pt x="41" y="162"/>
                  <a:pt x="41" y="172"/>
                </a:cubicBezTo>
                <a:lnTo>
                  <a:pt x="40" y="184"/>
                </a:lnTo>
                <a:lnTo>
                  <a:pt x="39" y="188"/>
                </a:lnTo>
                <a:lnTo>
                  <a:pt x="39" y="189"/>
                </a:lnTo>
                <a:lnTo>
                  <a:pt x="39" y="190"/>
                </a:lnTo>
                <a:lnTo>
                  <a:pt x="39" y="191"/>
                </a:lnTo>
                <a:lnTo>
                  <a:pt x="39" y="192"/>
                </a:lnTo>
                <a:lnTo>
                  <a:pt x="39" y="193"/>
                </a:lnTo>
                <a:lnTo>
                  <a:pt x="39" y="194"/>
                </a:lnTo>
                <a:lnTo>
                  <a:pt x="39" y="195"/>
                </a:lnTo>
                <a:lnTo>
                  <a:pt x="39" y="195"/>
                </a:lnTo>
                <a:lnTo>
                  <a:pt x="38" y="195"/>
                </a:lnTo>
                <a:lnTo>
                  <a:pt x="38" y="196"/>
                </a:lnTo>
                <a:lnTo>
                  <a:pt x="36" y="197"/>
                </a:lnTo>
                <a:lnTo>
                  <a:pt x="35" y="199"/>
                </a:lnTo>
                <a:lnTo>
                  <a:pt x="35" y="199"/>
                </a:lnTo>
                <a:lnTo>
                  <a:pt x="35" y="200"/>
                </a:lnTo>
                <a:lnTo>
                  <a:pt x="35" y="202"/>
                </a:lnTo>
                <a:lnTo>
                  <a:pt x="36" y="203"/>
                </a:lnTo>
                <a:lnTo>
                  <a:pt x="36" y="204"/>
                </a:lnTo>
                <a:lnTo>
                  <a:pt x="37" y="204"/>
                </a:lnTo>
                <a:lnTo>
                  <a:pt x="39" y="205"/>
                </a:lnTo>
                <a:lnTo>
                  <a:pt x="40" y="207"/>
                </a:lnTo>
                <a:lnTo>
                  <a:pt x="41" y="208"/>
                </a:lnTo>
                <a:lnTo>
                  <a:pt x="41" y="212"/>
                </a:lnTo>
                <a:lnTo>
                  <a:pt x="42" y="213"/>
                </a:lnTo>
                <a:lnTo>
                  <a:pt x="43" y="214"/>
                </a:lnTo>
                <a:lnTo>
                  <a:pt x="43" y="215"/>
                </a:lnTo>
                <a:lnTo>
                  <a:pt x="44" y="216"/>
                </a:lnTo>
                <a:lnTo>
                  <a:pt x="45" y="217"/>
                </a:lnTo>
                <a:lnTo>
                  <a:pt x="46" y="218"/>
                </a:lnTo>
                <a:lnTo>
                  <a:pt x="47" y="218"/>
                </a:lnTo>
                <a:lnTo>
                  <a:pt x="49" y="219"/>
                </a:lnTo>
                <a:lnTo>
                  <a:pt x="52" y="221"/>
                </a:lnTo>
                <a:lnTo>
                  <a:pt x="54" y="223"/>
                </a:lnTo>
                <a:lnTo>
                  <a:pt x="55" y="224"/>
                </a:lnTo>
                <a:lnTo>
                  <a:pt x="57" y="224"/>
                </a:lnTo>
                <a:lnTo>
                  <a:pt x="58" y="224"/>
                </a:lnTo>
                <a:lnTo>
                  <a:pt x="59" y="224"/>
                </a:lnTo>
                <a:lnTo>
                  <a:pt x="60" y="224"/>
                </a:lnTo>
                <a:lnTo>
                  <a:pt x="60" y="223"/>
                </a:lnTo>
                <a:lnTo>
                  <a:pt x="61" y="223"/>
                </a:lnTo>
                <a:lnTo>
                  <a:pt x="62" y="223"/>
                </a:lnTo>
                <a:lnTo>
                  <a:pt x="63" y="223"/>
                </a:lnTo>
                <a:lnTo>
                  <a:pt x="64" y="223"/>
                </a:lnTo>
                <a:lnTo>
                  <a:pt x="65" y="223"/>
                </a:lnTo>
                <a:lnTo>
                  <a:pt x="66" y="223"/>
                </a:lnTo>
                <a:lnTo>
                  <a:pt x="67" y="222"/>
                </a:lnTo>
                <a:lnTo>
                  <a:pt x="69" y="222"/>
                </a:lnTo>
                <a:cubicBezTo>
                  <a:pt x="71" y="222"/>
                  <a:pt x="77" y="223"/>
                  <a:pt x="78" y="224"/>
                </a:cubicBezTo>
                <a:lnTo>
                  <a:pt x="79" y="224"/>
                </a:lnTo>
                <a:lnTo>
                  <a:pt x="81" y="224"/>
                </a:lnTo>
                <a:lnTo>
                  <a:pt x="82" y="224"/>
                </a:lnTo>
                <a:lnTo>
                  <a:pt x="83" y="224"/>
                </a:lnTo>
                <a:lnTo>
                  <a:pt x="84" y="224"/>
                </a:lnTo>
                <a:lnTo>
                  <a:pt x="85" y="224"/>
                </a:lnTo>
                <a:lnTo>
                  <a:pt x="86" y="224"/>
                </a:lnTo>
                <a:lnTo>
                  <a:pt x="87" y="224"/>
                </a:lnTo>
                <a:lnTo>
                  <a:pt x="88" y="224"/>
                </a:lnTo>
                <a:lnTo>
                  <a:pt x="90" y="224"/>
                </a:lnTo>
                <a:lnTo>
                  <a:pt x="91" y="224"/>
                </a:lnTo>
                <a:lnTo>
                  <a:pt x="92" y="223"/>
                </a:lnTo>
                <a:lnTo>
                  <a:pt x="94" y="223"/>
                </a:lnTo>
                <a:lnTo>
                  <a:pt x="95" y="223"/>
                </a:lnTo>
                <a:lnTo>
                  <a:pt x="96" y="223"/>
                </a:lnTo>
                <a:cubicBezTo>
                  <a:pt x="99" y="223"/>
                  <a:pt x="104" y="222"/>
                  <a:pt x="106" y="222"/>
                </a:cubicBezTo>
                <a:lnTo>
                  <a:pt x="107" y="222"/>
                </a:lnTo>
                <a:lnTo>
                  <a:pt x="108" y="222"/>
                </a:lnTo>
                <a:lnTo>
                  <a:pt x="109" y="221"/>
                </a:lnTo>
                <a:lnTo>
                  <a:pt x="116" y="220"/>
                </a:lnTo>
                <a:lnTo>
                  <a:pt x="125" y="220"/>
                </a:lnTo>
                <a:lnTo>
                  <a:pt x="126" y="219"/>
                </a:lnTo>
                <a:lnTo>
                  <a:pt x="128" y="219"/>
                </a:lnTo>
                <a:lnTo>
                  <a:pt x="129" y="219"/>
                </a:lnTo>
                <a:lnTo>
                  <a:pt x="130" y="219"/>
                </a:lnTo>
                <a:lnTo>
                  <a:pt x="131" y="219"/>
                </a:lnTo>
                <a:lnTo>
                  <a:pt x="132" y="219"/>
                </a:lnTo>
                <a:lnTo>
                  <a:pt x="146" y="219"/>
                </a:lnTo>
                <a:lnTo>
                  <a:pt x="147" y="218"/>
                </a:lnTo>
                <a:lnTo>
                  <a:pt x="148" y="218"/>
                </a:lnTo>
                <a:lnTo>
                  <a:pt x="150" y="218"/>
                </a:lnTo>
                <a:lnTo>
                  <a:pt x="151" y="218"/>
                </a:lnTo>
                <a:lnTo>
                  <a:pt x="153" y="218"/>
                </a:lnTo>
                <a:lnTo>
                  <a:pt x="154" y="219"/>
                </a:lnTo>
                <a:lnTo>
                  <a:pt x="155" y="219"/>
                </a:lnTo>
                <a:lnTo>
                  <a:pt x="156" y="219"/>
                </a:lnTo>
                <a:lnTo>
                  <a:pt x="166" y="218"/>
                </a:lnTo>
                <a:cubicBezTo>
                  <a:pt x="172" y="219"/>
                  <a:pt x="177" y="219"/>
                  <a:pt x="179" y="219"/>
                </a:cubicBezTo>
                <a:lnTo>
                  <a:pt x="187" y="219"/>
                </a:lnTo>
                <a:cubicBezTo>
                  <a:pt x="194" y="219"/>
                  <a:pt x="198" y="218"/>
                  <a:pt x="201" y="218"/>
                </a:cubicBezTo>
                <a:lnTo>
                  <a:pt x="202" y="217"/>
                </a:lnTo>
                <a:lnTo>
                  <a:pt x="203" y="217"/>
                </a:lnTo>
                <a:lnTo>
                  <a:pt x="205" y="217"/>
                </a:lnTo>
                <a:lnTo>
                  <a:pt x="206" y="217"/>
                </a:lnTo>
                <a:lnTo>
                  <a:pt x="207" y="217"/>
                </a:lnTo>
                <a:lnTo>
                  <a:pt x="208" y="217"/>
                </a:lnTo>
                <a:lnTo>
                  <a:pt x="208" y="217"/>
                </a:lnTo>
                <a:lnTo>
                  <a:pt x="209" y="217"/>
                </a:lnTo>
                <a:lnTo>
                  <a:pt x="210" y="217"/>
                </a:lnTo>
                <a:lnTo>
                  <a:pt x="211" y="217"/>
                </a:lnTo>
                <a:lnTo>
                  <a:pt x="213" y="217"/>
                </a:lnTo>
                <a:lnTo>
                  <a:pt x="215" y="217"/>
                </a:lnTo>
                <a:lnTo>
                  <a:pt x="216" y="216"/>
                </a:lnTo>
                <a:lnTo>
                  <a:pt x="218" y="216"/>
                </a:lnTo>
                <a:lnTo>
                  <a:pt x="220" y="215"/>
                </a:lnTo>
                <a:lnTo>
                  <a:pt x="221" y="215"/>
                </a:lnTo>
                <a:lnTo>
                  <a:pt x="222" y="215"/>
                </a:lnTo>
                <a:lnTo>
                  <a:pt x="223" y="214"/>
                </a:lnTo>
                <a:lnTo>
                  <a:pt x="229" y="212"/>
                </a:lnTo>
                <a:lnTo>
                  <a:pt x="228" y="213"/>
                </a:lnTo>
                <a:lnTo>
                  <a:pt x="228" y="214"/>
                </a:lnTo>
                <a:lnTo>
                  <a:pt x="228" y="216"/>
                </a:lnTo>
                <a:lnTo>
                  <a:pt x="228" y="217"/>
                </a:lnTo>
                <a:lnTo>
                  <a:pt x="229" y="216"/>
                </a:lnTo>
                <a:lnTo>
                  <a:pt x="229" y="215"/>
                </a:lnTo>
                <a:lnTo>
                  <a:pt x="229" y="214"/>
                </a:lnTo>
                <a:lnTo>
                  <a:pt x="229" y="213"/>
                </a:lnTo>
                <a:lnTo>
                  <a:pt x="229" y="214"/>
                </a:lnTo>
                <a:lnTo>
                  <a:pt x="229" y="216"/>
                </a:lnTo>
                <a:lnTo>
                  <a:pt x="229" y="217"/>
                </a:lnTo>
                <a:lnTo>
                  <a:pt x="228" y="218"/>
                </a:lnTo>
                <a:lnTo>
                  <a:pt x="228" y="219"/>
                </a:lnTo>
                <a:lnTo>
                  <a:pt x="228" y="219"/>
                </a:lnTo>
                <a:lnTo>
                  <a:pt x="229" y="219"/>
                </a:lnTo>
                <a:lnTo>
                  <a:pt x="230" y="218"/>
                </a:lnTo>
                <a:lnTo>
                  <a:pt x="231" y="217"/>
                </a:lnTo>
                <a:lnTo>
                  <a:pt x="232" y="216"/>
                </a:lnTo>
                <a:close/>
                <a:moveTo>
                  <a:pt x="66" y="48"/>
                </a:moveTo>
                <a:cubicBezTo>
                  <a:pt x="68" y="49"/>
                  <a:pt x="73" y="47"/>
                  <a:pt x="75" y="46"/>
                </a:cubicBezTo>
                <a:lnTo>
                  <a:pt x="77" y="46"/>
                </a:lnTo>
                <a:lnTo>
                  <a:pt x="78" y="46"/>
                </a:lnTo>
                <a:lnTo>
                  <a:pt x="79" y="46"/>
                </a:lnTo>
                <a:cubicBezTo>
                  <a:pt x="81" y="46"/>
                  <a:pt x="87" y="45"/>
                  <a:pt x="89" y="44"/>
                </a:cubicBezTo>
                <a:lnTo>
                  <a:pt x="92" y="44"/>
                </a:lnTo>
                <a:cubicBezTo>
                  <a:pt x="96" y="44"/>
                  <a:pt x="99" y="43"/>
                  <a:pt x="99" y="43"/>
                </a:cubicBezTo>
                <a:lnTo>
                  <a:pt x="101" y="43"/>
                </a:lnTo>
                <a:lnTo>
                  <a:pt x="102" y="43"/>
                </a:lnTo>
                <a:lnTo>
                  <a:pt x="104" y="42"/>
                </a:lnTo>
                <a:lnTo>
                  <a:pt x="105" y="42"/>
                </a:lnTo>
                <a:lnTo>
                  <a:pt x="107" y="42"/>
                </a:lnTo>
                <a:cubicBezTo>
                  <a:pt x="136" y="40"/>
                  <a:pt x="122" y="41"/>
                  <a:pt x="130" y="41"/>
                </a:cubicBezTo>
                <a:cubicBezTo>
                  <a:pt x="132" y="41"/>
                  <a:pt x="137" y="41"/>
                  <a:pt x="139" y="41"/>
                </a:cubicBezTo>
                <a:lnTo>
                  <a:pt x="140" y="41"/>
                </a:lnTo>
                <a:lnTo>
                  <a:pt x="141" y="41"/>
                </a:lnTo>
                <a:lnTo>
                  <a:pt x="143" y="41"/>
                </a:lnTo>
                <a:lnTo>
                  <a:pt x="145" y="41"/>
                </a:lnTo>
                <a:lnTo>
                  <a:pt x="148" y="41"/>
                </a:lnTo>
                <a:lnTo>
                  <a:pt x="149" y="41"/>
                </a:lnTo>
                <a:lnTo>
                  <a:pt x="151" y="41"/>
                </a:lnTo>
                <a:lnTo>
                  <a:pt x="152" y="41"/>
                </a:lnTo>
                <a:lnTo>
                  <a:pt x="153" y="40"/>
                </a:lnTo>
                <a:lnTo>
                  <a:pt x="155" y="40"/>
                </a:lnTo>
                <a:lnTo>
                  <a:pt x="156" y="40"/>
                </a:lnTo>
                <a:lnTo>
                  <a:pt x="166" y="40"/>
                </a:lnTo>
                <a:lnTo>
                  <a:pt x="176" y="41"/>
                </a:lnTo>
                <a:lnTo>
                  <a:pt x="178" y="41"/>
                </a:lnTo>
                <a:cubicBezTo>
                  <a:pt x="181" y="41"/>
                  <a:pt x="185" y="41"/>
                  <a:pt x="185" y="41"/>
                </a:cubicBezTo>
                <a:lnTo>
                  <a:pt x="186" y="41"/>
                </a:lnTo>
                <a:lnTo>
                  <a:pt x="188" y="42"/>
                </a:lnTo>
                <a:lnTo>
                  <a:pt x="189" y="41"/>
                </a:lnTo>
                <a:lnTo>
                  <a:pt x="191" y="41"/>
                </a:lnTo>
                <a:lnTo>
                  <a:pt x="193" y="41"/>
                </a:lnTo>
                <a:lnTo>
                  <a:pt x="200" y="41"/>
                </a:lnTo>
                <a:cubicBezTo>
                  <a:pt x="206" y="42"/>
                  <a:pt x="212" y="42"/>
                  <a:pt x="213" y="42"/>
                </a:cubicBezTo>
                <a:lnTo>
                  <a:pt x="215" y="42"/>
                </a:lnTo>
                <a:cubicBezTo>
                  <a:pt x="217" y="42"/>
                  <a:pt x="223" y="42"/>
                  <a:pt x="226" y="43"/>
                </a:cubicBezTo>
                <a:lnTo>
                  <a:pt x="227" y="43"/>
                </a:lnTo>
                <a:lnTo>
                  <a:pt x="228" y="43"/>
                </a:lnTo>
                <a:lnTo>
                  <a:pt x="230" y="43"/>
                </a:lnTo>
                <a:lnTo>
                  <a:pt x="231" y="41"/>
                </a:lnTo>
                <a:lnTo>
                  <a:pt x="232" y="36"/>
                </a:lnTo>
                <a:lnTo>
                  <a:pt x="232" y="36"/>
                </a:lnTo>
                <a:lnTo>
                  <a:pt x="233" y="35"/>
                </a:lnTo>
                <a:lnTo>
                  <a:pt x="234" y="35"/>
                </a:lnTo>
                <a:lnTo>
                  <a:pt x="234" y="36"/>
                </a:lnTo>
                <a:lnTo>
                  <a:pt x="234" y="37"/>
                </a:lnTo>
                <a:lnTo>
                  <a:pt x="234" y="39"/>
                </a:lnTo>
                <a:lnTo>
                  <a:pt x="234" y="47"/>
                </a:lnTo>
                <a:lnTo>
                  <a:pt x="234" y="55"/>
                </a:lnTo>
                <a:cubicBezTo>
                  <a:pt x="233" y="70"/>
                  <a:pt x="234" y="49"/>
                  <a:pt x="232" y="96"/>
                </a:cubicBezTo>
                <a:cubicBezTo>
                  <a:pt x="232" y="103"/>
                  <a:pt x="232" y="112"/>
                  <a:pt x="231" y="117"/>
                </a:cubicBezTo>
                <a:cubicBezTo>
                  <a:pt x="231" y="126"/>
                  <a:pt x="232" y="116"/>
                  <a:pt x="227" y="162"/>
                </a:cubicBezTo>
                <a:cubicBezTo>
                  <a:pt x="227" y="165"/>
                  <a:pt x="226" y="173"/>
                  <a:pt x="226" y="177"/>
                </a:cubicBezTo>
                <a:lnTo>
                  <a:pt x="226" y="189"/>
                </a:lnTo>
                <a:lnTo>
                  <a:pt x="226" y="190"/>
                </a:lnTo>
                <a:lnTo>
                  <a:pt x="226" y="191"/>
                </a:lnTo>
                <a:lnTo>
                  <a:pt x="227" y="192"/>
                </a:lnTo>
                <a:lnTo>
                  <a:pt x="227" y="193"/>
                </a:lnTo>
                <a:lnTo>
                  <a:pt x="226" y="193"/>
                </a:lnTo>
                <a:cubicBezTo>
                  <a:pt x="221" y="191"/>
                  <a:pt x="214" y="191"/>
                  <a:pt x="210" y="191"/>
                </a:cubicBezTo>
                <a:lnTo>
                  <a:pt x="209" y="191"/>
                </a:lnTo>
                <a:lnTo>
                  <a:pt x="208" y="191"/>
                </a:lnTo>
                <a:lnTo>
                  <a:pt x="207" y="191"/>
                </a:lnTo>
                <a:lnTo>
                  <a:pt x="206" y="191"/>
                </a:lnTo>
                <a:lnTo>
                  <a:pt x="204" y="191"/>
                </a:lnTo>
                <a:lnTo>
                  <a:pt x="203" y="191"/>
                </a:lnTo>
                <a:lnTo>
                  <a:pt x="202" y="191"/>
                </a:lnTo>
                <a:lnTo>
                  <a:pt x="201" y="191"/>
                </a:lnTo>
                <a:lnTo>
                  <a:pt x="200" y="191"/>
                </a:lnTo>
                <a:lnTo>
                  <a:pt x="198" y="191"/>
                </a:lnTo>
                <a:lnTo>
                  <a:pt x="197" y="191"/>
                </a:lnTo>
                <a:lnTo>
                  <a:pt x="196" y="191"/>
                </a:lnTo>
                <a:lnTo>
                  <a:pt x="195" y="191"/>
                </a:lnTo>
                <a:lnTo>
                  <a:pt x="193" y="191"/>
                </a:lnTo>
                <a:lnTo>
                  <a:pt x="192" y="191"/>
                </a:lnTo>
                <a:lnTo>
                  <a:pt x="191" y="191"/>
                </a:lnTo>
                <a:lnTo>
                  <a:pt x="190" y="191"/>
                </a:lnTo>
                <a:lnTo>
                  <a:pt x="175" y="191"/>
                </a:lnTo>
                <a:cubicBezTo>
                  <a:pt x="162" y="191"/>
                  <a:pt x="148" y="192"/>
                  <a:pt x="140" y="192"/>
                </a:cubicBezTo>
                <a:cubicBezTo>
                  <a:pt x="134" y="192"/>
                  <a:pt x="126" y="193"/>
                  <a:pt x="123" y="193"/>
                </a:cubicBezTo>
                <a:lnTo>
                  <a:pt x="102" y="195"/>
                </a:lnTo>
                <a:cubicBezTo>
                  <a:pt x="94" y="196"/>
                  <a:pt x="86" y="197"/>
                  <a:pt x="83" y="197"/>
                </a:cubicBezTo>
                <a:cubicBezTo>
                  <a:pt x="80" y="197"/>
                  <a:pt x="72" y="197"/>
                  <a:pt x="67" y="197"/>
                </a:cubicBezTo>
                <a:lnTo>
                  <a:pt x="66" y="197"/>
                </a:lnTo>
                <a:lnTo>
                  <a:pt x="65" y="196"/>
                </a:lnTo>
                <a:cubicBezTo>
                  <a:pt x="66" y="194"/>
                  <a:pt x="66" y="189"/>
                  <a:pt x="66" y="187"/>
                </a:cubicBezTo>
                <a:cubicBezTo>
                  <a:pt x="66" y="183"/>
                  <a:pt x="66" y="180"/>
                  <a:pt x="66" y="180"/>
                </a:cubicBezTo>
                <a:lnTo>
                  <a:pt x="66" y="173"/>
                </a:lnTo>
                <a:cubicBezTo>
                  <a:pt x="67" y="169"/>
                  <a:pt x="67" y="166"/>
                  <a:pt x="67" y="165"/>
                </a:cubicBezTo>
                <a:cubicBezTo>
                  <a:pt x="67" y="163"/>
                  <a:pt x="67" y="157"/>
                  <a:pt x="67" y="154"/>
                </a:cubicBezTo>
                <a:lnTo>
                  <a:pt x="67" y="152"/>
                </a:lnTo>
                <a:lnTo>
                  <a:pt x="67" y="151"/>
                </a:lnTo>
                <a:cubicBezTo>
                  <a:pt x="68" y="146"/>
                  <a:pt x="68" y="141"/>
                  <a:pt x="68" y="141"/>
                </a:cubicBezTo>
                <a:lnTo>
                  <a:pt x="68" y="140"/>
                </a:lnTo>
                <a:lnTo>
                  <a:pt x="68" y="139"/>
                </a:lnTo>
                <a:lnTo>
                  <a:pt x="68" y="137"/>
                </a:lnTo>
                <a:lnTo>
                  <a:pt x="68" y="136"/>
                </a:lnTo>
                <a:lnTo>
                  <a:pt x="68" y="134"/>
                </a:lnTo>
                <a:lnTo>
                  <a:pt x="68" y="133"/>
                </a:lnTo>
                <a:lnTo>
                  <a:pt x="68" y="124"/>
                </a:lnTo>
                <a:cubicBezTo>
                  <a:pt x="68" y="120"/>
                  <a:pt x="67" y="116"/>
                  <a:pt x="67" y="116"/>
                </a:cubicBezTo>
                <a:lnTo>
                  <a:pt x="67" y="108"/>
                </a:lnTo>
                <a:cubicBezTo>
                  <a:pt x="67" y="105"/>
                  <a:pt x="67" y="98"/>
                  <a:pt x="67" y="94"/>
                </a:cubicBezTo>
                <a:lnTo>
                  <a:pt x="67" y="93"/>
                </a:lnTo>
                <a:lnTo>
                  <a:pt x="67" y="92"/>
                </a:lnTo>
                <a:lnTo>
                  <a:pt x="67" y="90"/>
                </a:lnTo>
                <a:lnTo>
                  <a:pt x="67" y="89"/>
                </a:lnTo>
                <a:lnTo>
                  <a:pt x="67" y="88"/>
                </a:lnTo>
                <a:lnTo>
                  <a:pt x="67" y="87"/>
                </a:lnTo>
                <a:lnTo>
                  <a:pt x="67" y="86"/>
                </a:lnTo>
                <a:lnTo>
                  <a:pt x="67" y="85"/>
                </a:lnTo>
                <a:cubicBezTo>
                  <a:pt x="67" y="84"/>
                  <a:pt x="66" y="79"/>
                  <a:pt x="66" y="78"/>
                </a:cubicBezTo>
                <a:cubicBezTo>
                  <a:pt x="66" y="74"/>
                  <a:pt x="66" y="71"/>
                  <a:pt x="66" y="70"/>
                </a:cubicBezTo>
                <a:lnTo>
                  <a:pt x="66" y="69"/>
                </a:lnTo>
                <a:lnTo>
                  <a:pt x="66" y="67"/>
                </a:lnTo>
                <a:lnTo>
                  <a:pt x="66" y="66"/>
                </a:lnTo>
                <a:lnTo>
                  <a:pt x="66" y="65"/>
                </a:lnTo>
                <a:lnTo>
                  <a:pt x="65" y="64"/>
                </a:lnTo>
                <a:lnTo>
                  <a:pt x="65" y="63"/>
                </a:lnTo>
                <a:lnTo>
                  <a:pt x="65" y="62"/>
                </a:lnTo>
                <a:lnTo>
                  <a:pt x="65" y="60"/>
                </a:lnTo>
                <a:cubicBezTo>
                  <a:pt x="65" y="57"/>
                  <a:pt x="65" y="53"/>
                  <a:pt x="65" y="52"/>
                </a:cubicBezTo>
                <a:lnTo>
                  <a:pt x="65" y="51"/>
                </a:lnTo>
                <a:lnTo>
                  <a:pt x="64" y="49"/>
                </a:lnTo>
                <a:lnTo>
                  <a:pt x="64" y="48"/>
                </a:lnTo>
                <a:lnTo>
                  <a:pt x="66" y="48"/>
                </a:lnTo>
                <a:close/>
                <a:moveTo>
                  <a:pt x="133" y="84"/>
                </a:moveTo>
                <a:lnTo>
                  <a:pt x="133" y="84"/>
                </a:lnTo>
                <a:lnTo>
                  <a:pt x="133" y="85"/>
                </a:lnTo>
                <a:lnTo>
                  <a:pt x="132" y="86"/>
                </a:lnTo>
                <a:lnTo>
                  <a:pt x="132" y="88"/>
                </a:lnTo>
                <a:lnTo>
                  <a:pt x="131" y="89"/>
                </a:lnTo>
                <a:lnTo>
                  <a:pt x="131" y="91"/>
                </a:lnTo>
                <a:lnTo>
                  <a:pt x="131" y="92"/>
                </a:lnTo>
                <a:lnTo>
                  <a:pt x="131" y="93"/>
                </a:lnTo>
                <a:lnTo>
                  <a:pt x="131" y="94"/>
                </a:lnTo>
                <a:lnTo>
                  <a:pt x="130" y="96"/>
                </a:lnTo>
                <a:lnTo>
                  <a:pt x="129" y="97"/>
                </a:lnTo>
                <a:lnTo>
                  <a:pt x="129" y="98"/>
                </a:lnTo>
                <a:lnTo>
                  <a:pt x="128" y="99"/>
                </a:lnTo>
                <a:lnTo>
                  <a:pt x="127" y="99"/>
                </a:lnTo>
                <a:lnTo>
                  <a:pt x="116" y="101"/>
                </a:lnTo>
                <a:lnTo>
                  <a:pt x="116" y="101"/>
                </a:lnTo>
                <a:cubicBezTo>
                  <a:pt x="115" y="101"/>
                  <a:pt x="108" y="102"/>
                  <a:pt x="104" y="103"/>
                </a:cubicBezTo>
                <a:lnTo>
                  <a:pt x="102" y="103"/>
                </a:lnTo>
                <a:lnTo>
                  <a:pt x="101" y="103"/>
                </a:lnTo>
                <a:lnTo>
                  <a:pt x="99" y="104"/>
                </a:lnTo>
                <a:lnTo>
                  <a:pt x="98" y="104"/>
                </a:lnTo>
                <a:lnTo>
                  <a:pt x="96" y="104"/>
                </a:lnTo>
                <a:lnTo>
                  <a:pt x="95" y="104"/>
                </a:lnTo>
                <a:lnTo>
                  <a:pt x="93" y="105"/>
                </a:lnTo>
                <a:lnTo>
                  <a:pt x="92" y="105"/>
                </a:lnTo>
                <a:lnTo>
                  <a:pt x="91" y="105"/>
                </a:lnTo>
                <a:lnTo>
                  <a:pt x="89" y="105"/>
                </a:lnTo>
                <a:lnTo>
                  <a:pt x="88" y="104"/>
                </a:lnTo>
                <a:lnTo>
                  <a:pt x="87" y="103"/>
                </a:lnTo>
                <a:lnTo>
                  <a:pt x="86" y="103"/>
                </a:lnTo>
                <a:lnTo>
                  <a:pt x="84" y="103"/>
                </a:lnTo>
                <a:lnTo>
                  <a:pt x="83" y="105"/>
                </a:lnTo>
                <a:lnTo>
                  <a:pt x="82" y="106"/>
                </a:lnTo>
                <a:lnTo>
                  <a:pt x="81" y="107"/>
                </a:lnTo>
                <a:lnTo>
                  <a:pt x="80" y="108"/>
                </a:lnTo>
                <a:lnTo>
                  <a:pt x="79" y="109"/>
                </a:lnTo>
                <a:lnTo>
                  <a:pt x="78" y="109"/>
                </a:lnTo>
                <a:lnTo>
                  <a:pt x="78" y="109"/>
                </a:lnTo>
                <a:lnTo>
                  <a:pt x="76" y="110"/>
                </a:lnTo>
                <a:lnTo>
                  <a:pt x="75" y="111"/>
                </a:lnTo>
                <a:lnTo>
                  <a:pt x="74" y="112"/>
                </a:lnTo>
                <a:lnTo>
                  <a:pt x="73" y="113"/>
                </a:lnTo>
                <a:lnTo>
                  <a:pt x="73" y="114"/>
                </a:lnTo>
                <a:lnTo>
                  <a:pt x="72" y="114"/>
                </a:lnTo>
                <a:lnTo>
                  <a:pt x="72" y="115"/>
                </a:lnTo>
                <a:lnTo>
                  <a:pt x="75" y="117"/>
                </a:lnTo>
                <a:lnTo>
                  <a:pt x="77" y="119"/>
                </a:lnTo>
                <a:lnTo>
                  <a:pt x="78" y="120"/>
                </a:lnTo>
                <a:lnTo>
                  <a:pt x="78" y="121"/>
                </a:lnTo>
                <a:lnTo>
                  <a:pt x="78" y="123"/>
                </a:lnTo>
                <a:lnTo>
                  <a:pt x="78" y="124"/>
                </a:lnTo>
                <a:lnTo>
                  <a:pt x="78" y="125"/>
                </a:lnTo>
                <a:lnTo>
                  <a:pt x="78" y="126"/>
                </a:lnTo>
                <a:lnTo>
                  <a:pt x="81" y="129"/>
                </a:lnTo>
                <a:lnTo>
                  <a:pt x="83" y="130"/>
                </a:lnTo>
                <a:lnTo>
                  <a:pt x="84" y="130"/>
                </a:lnTo>
                <a:lnTo>
                  <a:pt x="86" y="130"/>
                </a:lnTo>
                <a:lnTo>
                  <a:pt x="87" y="130"/>
                </a:lnTo>
                <a:lnTo>
                  <a:pt x="88" y="129"/>
                </a:lnTo>
                <a:lnTo>
                  <a:pt x="89" y="128"/>
                </a:lnTo>
                <a:lnTo>
                  <a:pt x="90" y="127"/>
                </a:lnTo>
                <a:lnTo>
                  <a:pt x="91" y="126"/>
                </a:lnTo>
                <a:lnTo>
                  <a:pt x="93" y="124"/>
                </a:lnTo>
                <a:cubicBezTo>
                  <a:pt x="106" y="120"/>
                  <a:pt x="105" y="122"/>
                  <a:pt x="110" y="121"/>
                </a:cubicBezTo>
                <a:lnTo>
                  <a:pt x="111" y="120"/>
                </a:lnTo>
                <a:lnTo>
                  <a:pt x="113" y="120"/>
                </a:lnTo>
                <a:lnTo>
                  <a:pt x="114" y="120"/>
                </a:lnTo>
                <a:lnTo>
                  <a:pt x="115" y="120"/>
                </a:lnTo>
                <a:lnTo>
                  <a:pt x="116" y="120"/>
                </a:lnTo>
                <a:lnTo>
                  <a:pt x="118" y="120"/>
                </a:lnTo>
                <a:lnTo>
                  <a:pt x="126" y="119"/>
                </a:lnTo>
                <a:lnTo>
                  <a:pt x="128" y="120"/>
                </a:lnTo>
                <a:lnTo>
                  <a:pt x="128" y="121"/>
                </a:lnTo>
                <a:lnTo>
                  <a:pt x="129" y="128"/>
                </a:lnTo>
                <a:lnTo>
                  <a:pt x="129" y="145"/>
                </a:lnTo>
                <a:lnTo>
                  <a:pt x="128" y="146"/>
                </a:lnTo>
                <a:lnTo>
                  <a:pt x="128" y="146"/>
                </a:lnTo>
                <a:lnTo>
                  <a:pt x="126" y="146"/>
                </a:lnTo>
                <a:lnTo>
                  <a:pt x="124" y="146"/>
                </a:lnTo>
                <a:lnTo>
                  <a:pt x="123" y="147"/>
                </a:lnTo>
                <a:lnTo>
                  <a:pt x="107" y="148"/>
                </a:lnTo>
                <a:lnTo>
                  <a:pt x="96" y="150"/>
                </a:lnTo>
                <a:lnTo>
                  <a:pt x="95" y="150"/>
                </a:lnTo>
                <a:lnTo>
                  <a:pt x="94" y="149"/>
                </a:lnTo>
                <a:lnTo>
                  <a:pt x="93" y="147"/>
                </a:lnTo>
                <a:lnTo>
                  <a:pt x="93" y="147"/>
                </a:lnTo>
                <a:lnTo>
                  <a:pt x="93" y="146"/>
                </a:lnTo>
                <a:lnTo>
                  <a:pt x="92" y="145"/>
                </a:lnTo>
                <a:lnTo>
                  <a:pt x="92" y="145"/>
                </a:lnTo>
                <a:lnTo>
                  <a:pt x="91" y="145"/>
                </a:lnTo>
                <a:lnTo>
                  <a:pt x="90" y="145"/>
                </a:lnTo>
                <a:lnTo>
                  <a:pt x="89" y="145"/>
                </a:lnTo>
                <a:lnTo>
                  <a:pt x="89" y="145"/>
                </a:lnTo>
                <a:lnTo>
                  <a:pt x="88" y="146"/>
                </a:lnTo>
                <a:lnTo>
                  <a:pt x="86" y="146"/>
                </a:lnTo>
                <a:lnTo>
                  <a:pt x="85" y="147"/>
                </a:lnTo>
                <a:lnTo>
                  <a:pt x="84" y="148"/>
                </a:lnTo>
                <a:lnTo>
                  <a:pt x="83" y="148"/>
                </a:lnTo>
                <a:lnTo>
                  <a:pt x="82" y="149"/>
                </a:lnTo>
                <a:lnTo>
                  <a:pt x="81" y="149"/>
                </a:lnTo>
                <a:lnTo>
                  <a:pt x="81" y="150"/>
                </a:lnTo>
                <a:lnTo>
                  <a:pt x="81" y="151"/>
                </a:lnTo>
                <a:lnTo>
                  <a:pt x="82" y="152"/>
                </a:lnTo>
                <a:lnTo>
                  <a:pt x="81" y="152"/>
                </a:lnTo>
                <a:lnTo>
                  <a:pt x="80" y="153"/>
                </a:lnTo>
                <a:lnTo>
                  <a:pt x="76" y="155"/>
                </a:lnTo>
                <a:lnTo>
                  <a:pt x="75" y="156"/>
                </a:lnTo>
                <a:lnTo>
                  <a:pt x="74" y="157"/>
                </a:lnTo>
                <a:lnTo>
                  <a:pt x="73" y="158"/>
                </a:lnTo>
                <a:lnTo>
                  <a:pt x="72" y="159"/>
                </a:lnTo>
                <a:lnTo>
                  <a:pt x="71" y="160"/>
                </a:lnTo>
                <a:lnTo>
                  <a:pt x="71" y="160"/>
                </a:lnTo>
                <a:lnTo>
                  <a:pt x="71" y="161"/>
                </a:lnTo>
                <a:lnTo>
                  <a:pt x="72" y="162"/>
                </a:lnTo>
                <a:lnTo>
                  <a:pt x="75" y="164"/>
                </a:lnTo>
                <a:lnTo>
                  <a:pt x="76" y="164"/>
                </a:lnTo>
                <a:lnTo>
                  <a:pt x="76" y="165"/>
                </a:lnTo>
                <a:lnTo>
                  <a:pt x="76" y="165"/>
                </a:lnTo>
                <a:lnTo>
                  <a:pt x="76" y="166"/>
                </a:lnTo>
                <a:lnTo>
                  <a:pt x="75" y="167"/>
                </a:lnTo>
                <a:lnTo>
                  <a:pt x="75" y="169"/>
                </a:lnTo>
                <a:lnTo>
                  <a:pt x="75" y="170"/>
                </a:lnTo>
                <a:lnTo>
                  <a:pt x="76" y="172"/>
                </a:lnTo>
                <a:lnTo>
                  <a:pt x="78" y="175"/>
                </a:lnTo>
                <a:lnTo>
                  <a:pt x="79" y="176"/>
                </a:lnTo>
                <a:lnTo>
                  <a:pt x="81" y="177"/>
                </a:lnTo>
                <a:lnTo>
                  <a:pt x="82" y="177"/>
                </a:lnTo>
                <a:lnTo>
                  <a:pt x="83" y="177"/>
                </a:lnTo>
                <a:lnTo>
                  <a:pt x="83" y="177"/>
                </a:lnTo>
                <a:lnTo>
                  <a:pt x="83" y="176"/>
                </a:lnTo>
                <a:lnTo>
                  <a:pt x="84" y="176"/>
                </a:lnTo>
                <a:lnTo>
                  <a:pt x="84" y="176"/>
                </a:lnTo>
                <a:lnTo>
                  <a:pt x="85" y="176"/>
                </a:lnTo>
                <a:lnTo>
                  <a:pt x="85" y="176"/>
                </a:lnTo>
                <a:lnTo>
                  <a:pt x="85" y="175"/>
                </a:lnTo>
                <a:lnTo>
                  <a:pt x="86" y="175"/>
                </a:lnTo>
                <a:lnTo>
                  <a:pt x="87" y="175"/>
                </a:lnTo>
                <a:lnTo>
                  <a:pt x="88" y="174"/>
                </a:lnTo>
                <a:lnTo>
                  <a:pt x="88" y="174"/>
                </a:lnTo>
                <a:lnTo>
                  <a:pt x="89" y="173"/>
                </a:lnTo>
                <a:lnTo>
                  <a:pt x="91" y="172"/>
                </a:lnTo>
                <a:lnTo>
                  <a:pt x="93" y="172"/>
                </a:lnTo>
                <a:lnTo>
                  <a:pt x="93" y="172"/>
                </a:lnTo>
                <a:lnTo>
                  <a:pt x="94" y="172"/>
                </a:lnTo>
                <a:lnTo>
                  <a:pt x="96" y="172"/>
                </a:lnTo>
                <a:lnTo>
                  <a:pt x="106" y="170"/>
                </a:lnTo>
                <a:lnTo>
                  <a:pt x="113" y="170"/>
                </a:lnTo>
                <a:cubicBezTo>
                  <a:pt x="119" y="170"/>
                  <a:pt x="124" y="170"/>
                  <a:pt x="125" y="170"/>
                </a:cubicBezTo>
                <a:lnTo>
                  <a:pt x="127" y="170"/>
                </a:lnTo>
                <a:lnTo>
                  <a:pt x="128" y="170"/>
                </a:lnTo>
                <a:lnTo>
                  <a:pt x="129" y="170"/>
                </a:lnTo>
                <a:lnTo>
                  <a:pt x="131" y="170"/>
                </a:lnTo>
                <a:lnTo>
                  <a:pt x="132" y="170"/>
                </a:lnTo>
                <a:lnTo>
                  <a:pt x="133" y="170"/>
                </a:lnTo>
                <a:lnTo>
                  <a:pt x="134" y="170"/>
                </a:lnTo>
                <a:lnTo>
                  <a:pt x="135" y="170"/>
                </a:lnTo>
                <a:lnTo>
                  <a:pt x="137" y="170"/>
                </a:lnTo>
                <a:lnTo>
                  <a:pt x="160" y="170"/>
                </a:lnTo>
                <a:lnTo>
                  <a:pt x="161" y="170"/>
                </a:lnTo>
                <a:lnTo>
                  <a:pt x="163" y="170"/>
                </a:lnTo>
                <a:lnTo>
                  <a:pt x="164" y="171"/>
                </a:lnTo>
                <a:lnTo>
                  <a:pt x="166" y="171"/>
                </a:lnTo>
                <a:cubicBezTo>
                  <a:pt x="169" y="171"/>
                  <a:pt x="173" y="170"/>
                  <a:pt x="175" y="169"/>
                </a:cubicBezTo>
                <a:lnTo>
                  <a:pt x="175" y="169"/>
                </a:lnTo>
                <a:lnTo>
                  <a:pt x="175" y="168"/>
                </a:lnTo>
                <a:lnTo>
                  <a:pt x="176" y="168"/>
                </a:lnTo>
                <a:lnTo>
                  <a:pt x="176" y="168"/>
                </a:lnTo>
                <a:lnTo>
                  <a:pt x="178" y="168"/>
                </a:lnTo>
                <a:lnTo>
                  <a:pt x="179" y="168"/>
                </a:lnTo>
                <a:lnTo>
                  <a:pt x="181" y="167"/>
                </a:lnTo>
                <a:cubicBezTo>
                  <a:pt x="181" y="165"/>
                  <a:pt x="189" y="161"/>
                  <a:pt x="188" y="162"/>
                </a:cubicBezTo>
                <a:lnTo>
                  <a:pt x="189" y="162"/>
                </a:lnTo>
                <a:lnTo>
                  <a:pt x="190" y="162"/>
                </a:lnTo>
                <a:lnTo>
                  <a:pt x="191" y="162"/>
                </a:lnTo>
                <a:lnTo>
                  <a:pt x="193" y="161"/>
                </a:lnTo>
                <a:lnTo>
                  <a:pt x="194" y="160"/>
                </a:lnTo>
                <a:lnTo>
                  <a:pt x="195" y="160"/>
                </a:lnTo>
                <a:lnTo>
                  <a:pt x="196" y="159"/>
                </a:lnTo>
                <a:lnTo>
                  <a:pt x="196" y="158"/>
                </a:lnTo>
                <a:lnTo>
                  <a:pt x="197" y="156"/>
                </a:lnTo>
                <a:lnTo>
                  <a:pt x="198" y="155"/>
                </a:lnTo>
                <a:lnTo>
                  <a:pt x="200" y="154"/>
                </a:lnTo>
                <a:lnTo>
                  <a:pt x="200" y="154"/>
                </a:lnTo>
                <a:lnTo>
                  <a:pt x="200" y="154"/>
                </a:lnTo>
                <a:lnTo>
                  <a:pt x="200" y="154"/>
                </a:lnTo>
                <a:lnTo>
                  <a:pt x="200" y="153"/>
                </a:lnTo>
                <a:lnTo>
                  <a:pt x="201" y="152"/>
                </a:lnTo>
                <a:lnTo>
                  <a:pt x="200" y="150"/>
                </a:lnTo>
                <a:lnTo>
                  <a:pt x="199" y="149"/>
                </a:lnTo>
                <a:lnTo>
                  <a:pt x="198" y="148"/>
                </a:lnTo>
                <a:cubicBezTo>
                  <a:pt x="196" y="146"/>
                  <a:pt x="191" y="146"/>
                  <a:pt x="189" y="146"/>
                </a:cubicBezTo>
                <a:lnTo>
                  <a:pt x="175" y="146"/>
                </a:lnTo>
                <a:lnTo>
                  <a:pt x="162" y="145"/>
                </a:lnTo>
                <a:lnTo>
                  <a:pt x="154" y="145"/>
                </a:lnTo>
                <a:lnTo>
                  <a:pt x="153" y="145"/>
                </a:lnTo>
                <a:lnTo>
                  <a:pt x="154" y="143"/>
                </a:lnTo>
                <a:lnTo>
                  <a:pt x="154" y="142"/>
                </a:lnTo>
                <a:lnTo>
                  <a:pt x="154" y="140"/>
                </a:lnTo>
                <a:lnTo>
                  <a:pt x="155" y="139"/>
                </a:lnTo>
                <a:lnTo>
                  <a:pt x="155" y="138"/>
                </a:lnTo>
                <a:lnTo>
                  <a:pt x="155" y="137"/>
                </a:lnTo>
                <a:lnTo>
                  <a:pt x="155" y="135"/>
                </a:lnTo>
                <a:cubicBezTo>
                  <a:pt x="156" y="114"/>
                  <a:pt x="156" y="124"/>
                  <a:pt x="156" y="118"/>
                </a:cubicBezTo>
                <a:lnTo>
                  <a:pt x="157" y="117"/>
                </a:lnTo>
                <a:lnTo>
                  <a:pt x="158" y="116"/>
                </a:lnTo>
                <a:lnTo>
                  <a:pt x="159" y="116"/>
                </a:lnTo>
                <a:lnTo>
                  <a:pt x="160" y="116"/>
                </a:lnTo>
                <a:lnTo>
                  <a:pt x="161" y="116"/>
                </a:lnTo>
                <a:lnTo>
                  <a:pt x="162" y="116"/>
                </a:lnTo>
                <a:cubicBezTo>
                  <a:pt x="163" y="115"/>
                  <a:pt x="168" y="114"/>
                  <a:pt x="170" y="114"/>
                </a:cubicBezTo>
                <a:cubicBezTo>
                  <a:pt x="174" y="114"/>
                  <a:pt x="180" y="111"/>
                  <a:pt x="182" y="109"/>
                </a:cubicBezTo>
                <a:lnTo>
                  <a:pt x="183" y="109"/>
                </a:lnTo>
                <a:lnTo>
                  <a:pt x="184" y="108"/>
                </a:lnTo>
                <a:lnTo>
                  <a:pt x="185" y="108"/>
                </a:lnTo>
                <a:lnTo>
                  <a:pt x="187" y="108"/>
                </a:lnTo>
                <a:lnTo>
                  <a:pt x="188" y="107"/>
                </a:lnTo>
                <a:lnTo>
                  <a:pt x="190" y="107"/>
                </a:lnTo>
                <a:lnTo>
                  <a:pt x="193" y="105"/>
                </a:lnTo>
                <a:lnTo>
                  <a:pt x="194" y="105"/>
                </a:lnTo>
                <a:lnTo>
                  <a:pt x="195" y="103"/>
                </a:lnTo>
                <a:lnTo>
                  <a:pt x="196" y="101"/>
                </a:lnTo>
                <a:lnTo>
                  <a:pt x="196" y="101"/>
                </a:lnTo>
                <a:lnTo>
                  <a:pt x="196" y="101"/>
                </a:lnTo>
                <a:lnTo>
                  <a:pt x="197" y="100"/>
                </a:lnTo>
                <a:lnTo>
                  <a:pt x="197" y="100"/>
                </a:lnTo>
                <a:lnTo>
                  <a:pt x="197" y="99"/>
                </a:lnTo>
                <a:lnTo>
                  <a:pt x="196" y="98"/>
                </a:lnTo>
                <a:lnTo>
                  <a:pt x="196" y="98"/>
                </a:lnTo>
                <a:lnTo>
                  <a:pt x="196" y="98"/>
                </a:lnTo>
                <a:lnTo>
                  <a:pt x="194" y="97"/>
                </a:lnTo>
                <a:lnTo>
                  <a:pt x="193" y="96"/>
                </a:lnTo>
                <a:lnTo>
                  <a:pt x="192" y="95"/>
                </a:lnTo>
                <a:lnTo>
                  <a:pt x="190" y="95"/>
                </a:lnTo>
                <a:lnTo>
                  <a:pt x="189" y="95"/>
                </a:lnTo>
                <a:lnTo>
                  <a:pt x="188" y="95"/>
                </a:lnTo>
                <a:lnTo>
                  <a:pt x="186" y="95"/>
                </a:lnTo>
                <a:lnTo>
                  <a:pt x="185" y="95"/>
                </a:lnTo>
                <a:lnTo>
                  <a:pt x="184" y="95"/>
                </a:lnTo>
                <a:lnTo>
                  <a:pt x="183" y="95"/>
                </a:lnTo>
                <a:lnTo>
                  <a:pt x="181" y="95"/>
                </a:lnTo>
                <a:lnTo>
                  <a:pt x="180" y="95"/>
                </a:lnTo>
                <a:lnTo>
                  <a:pt x="179" y="95"/>
                </a:lnTo>
                <a:lnTo>
                  <a:pt x="177" y="95"/>
                </a:lnTo>
                <a:cubicBezTo>
                  <a:pt x="174" y="95"/>
                  <a:pt x="170" y="95"/>
                  <a:pt x="170" y="95"/>
                </a:cubicBezTo>
                <a:lnTo>
                  <a:pt x="158" y="96"/>
                </a:lnTo>
                <a:lnTo>
                  <a:pt x="157" y="96"/>
                </a:lnTo>
                <a:lnTo>
                  <a:pt x="157" y="95"/>
                </a:lnTo>
                <a:lnTo>
                  <a:pt x="157" y="90"/>
                </a:lnTo>
                <a:lnTo>
                  <a:pt x="157" y="89"/>
                </a:lnTo>
                <a:lnTo>
                  <a:pt x="157" y="87"/>
                </a:lnTo>
                <a:lnTo>
                  <a:pt x="157" y="86"/>
                </a:lnTo>
                <a:lnTo>
                  <a:pt x="156" y="85"/>
                </a:lnTo>
                <a:lnTo>
                  <a:pt x="156" y="85"/>
                </a:lnTo>
                <a:lnTo>
                  <a:pt x="155" y="84"/>
                </a:lnTo>
                <a:lnTo>
                  <a:pt x="155" y="83"/>
                </a:lnTo>
                <a:lnTo>
                  <a:pt x="154" y="82"/>
                </a:lnTo>
                <a:lnTo>
                  <a:pt x="156" y="82"/>
                </a:lnTo>
                <a:lnTo>
                  <a:pt x="158" y="82"/>
                </a:lnTo>
                <a:lnTo>
                  <a:pt x="160" y="82"/>
                </a:lnTo>
                <a:lnTo>
                  <a:pt x="161" y="81"/>
                </a:lnTo>
                <a:lnTo>
                  <a:pt x="163" y="81"/>
                </a:lnTo>
                <a:lnTo>
                  <a:pt x="164" y="81"/>
                </a:lnTo>
                <a:lnTo>
                  <a:pt x="166" y="81"/>
                </a:lnTo>
                <a:lnTo>
                  <a:pt x="167" y="81"/>
                </a:lnTo>
                <a:lnTo>
                  <a:pt x="169" y="81"/>
                </a:lnTo>
                <a:lnTo>
                  <a:pt x="170" y="81"/>
                </a:lnTo>
                <a:lnTo>
                  <a:pt x="172" y="81"/>
                </a:lnTo>
                <a:lnTo>
                  <a:pt x="173" y="81"/>
                </a:lnTo>
                <a:lnTo>
                  <a:pt x="174" y="81"/>
                </a:lnTo>
                <a:lnTo>
                  <a:pt x="175" y="80"/>
                </a:lnTo>
                <a:lnTo>
                  <a:pt x="176" y="80"/>
                </a:lnTo>
                <a:lnTo>
                  <a:pt x="178" y="80"/>
                </a:lnTo>
                <a:lnTo>
                  <a:pt x="180" y="80"/>
                </a:lnTo>
                <a:lnTo>
                  <a:pt x="180" y="80"/>
                </a:lnTo>
                <a:lnTo>
                  <a:pt x="180" y="80"/>
                </a:lnTo>
                <a:lnTo>
                  <a:pt x="182" y="79"/>
                </a:lnTo>
                <a:lnTo>
                  <a:pt x="183" y="78"/>
                </a:lnTo>
                <a:lnTo>
                  <a:pt x="184" y="78"/>
                </a:lnTo>
                <a:lnTo>
                  <a:pt x="185" y="77"/>
                </a:lnTo>
                <a:lnTo>
                  <a:pt x="186" y="77"/>
                </a:lnTo>
                <a:lnTo>
                  <a:pt x="187" y="76"/>
                </a:lnTo>
                <a:lnTo>
                  <a:pt x="189" y="76"/>
                </a:lnTo>
                <a:lnTo>
                  <a:pt x="190" y="75"/>
                </a:lnTo>
                <a:lnTo>
                  <a:pt x="192" y="74"/>
                </a:lnTo>
                <a:lnTo>
                  <a:pt x="193" y="73"/>
                </a:lnTo>
                <a:lnTo>
                  <a:pt x="193" y="72"/>
                </a:lnTo>
                <a:lnTo>
                  <a:pt x="194" y="72"/>
                </a:lnTo>
                <a:lnTo>
                  <a:pt x="196" y="72"/>
                </a:lnTo>
                <a:lnTo>
                  <a:pt x="196" y="72"/>
                </a:lnTo>
                <a:lnTo>
                  <a:pt x="196" y="72"/>
                </a:lnTo>
                <a:lnTo>
                  <a:pt x="198" y="72"/>
                </a:lnTo>
                <a:lnTo>
                  <a:pt x="199" y="71"/>
                </a:lnTo>
                <a:lnTo>
                  <a:pt x="199" y="70"/>
                </a:lnTo>
                <a:lnTo>
                  <a:pt x="200" y="70"/>
                </a:lnTo>
                <a:lnTo>
                  <a:pt x="202" y="70"/>
                </a:lnTo>
                <a:lnTo>
                  <a:pt x="204" y="69"/>
                </a:lnTo>
                <a:lnTo>
                  <a:pt x="205" y="67"/>
                </a:lnTo>
                <a:lnTo>
                  <a:pt x="206" y="66"/>
                </a:lnTo>
                <a:lnTo>
                  <a:pt x="207" y="62"/>
                </a:lnTo>
                <a:lnTo>
                  <a:pt x="208" y="62"/>
                </a:lnTo>
                <a:lnTo>
                  <a:pt x="208" y="61"/>
                </a:lnTo>
                <a:lnTo>
                  <a:pt x="207" y="61"/>
                </a:lnTo>
                <a:lnTo>
                  <a:pt x="207" y="61"/>
                </a:lnTo>
                <a:lnTo>
                  <a:pt x="206" y="60"/>
                </a:lnTo>
                <a:lnTo>
                  <a:pt x="204" y="59"/>
                </a:lnTo>
                <a:lnTo>
                  <a:pt x="203" y="59"/>
                </a:lnTo>
                <a:cubicBezTo>
                  <a:pt x="198" y="58"/>
                  <a:pt x="194" y="58"/>
                  <a:pt x="193" y="57"/>
                </a:cubicBezTo>
                <a:cubicBezTo>
                  <a:pt x="189" y="57"/>
                  <a:pt x="182" y="56"/>
                  <a:pt x="180" y="56"/>
                </a:cubicBezTo>
                <a:cubicBezTo>
                  <a:pt x="175" y="56"/>
                  <a:pt x="179" y="56"/>
                  <a:pt x="165" y="57"/>
                </a:cubicBezTo>
                <a:cubicBezTo>
                  <a:pt x="137" y="59"/>
                  <a:pt x="153" y="59"/>
                  <a:pt x="142" y="60"/>
                </a:cubicBezTo>
                <a:lnTo>
                  <a:pt x="132" y="61"/>
                </a:lnTo>
                <a:lnTo>
                  <a:pt x="118" y="62"/>
                </a:lnTo>
                <a:lnTo>
                  <a:pt x="117" y="62"/>
                </a:lnTo>
                <a:cubicBezTo>
                  <a:pt x="115" y="62"/>
                  <a:pt x="110" y="63"/>
                  <a:pt x="109" y="63"/>
                </a:cubicBezTo>
                <a:lnTo>
                  <a:pt x="108" y="63"/>
                </a:lnTo>
                <a:lnTo>
                  <a:pt x="106" y="63"/>
                </a:lnTo>
                <a:lnTo>
                  <a:pt x="105" y="63"/>
                </a:lnTo>
                <a:lnTo>
                  <a:pt x="104" y="63"/>
                </a:lnTo>
                <a:lnTo>
                  <a:pt x="103" y="63"/>
                </a:lnTo>
                <a:lnTo>
                  <a:pt x="101" y="63"/>
                </a:lnTo>
                <a:lnTo>
                  <a:pt x="100" y="61"/>
                </a:lnTo>
                <a:lnTo>
                  <a:pt x="99" y="60"/>
                </a:lnTo>
                <a:lnTo>
                  <a:pt x="98" y="59"/>
                </a:lnTo>
                <a:lnTo>
                  <a:pt x="96" y="59"/>
                </a:lnTo>
                <a:lnTo>
                  <a:pt x="95" y="60"/>
                </a:lnTo>
                <a:lnTo>
                  <a:pt x="94" y="61"/>
                </a:lnTo>
                <a:lnTo>
                  <a:pt x="94" y="62"/>
                </a:lnTo>
                <a:lnTo>
                  <a:pt x="93" y="63"/>
                </a:lnTo>
                <a:lnTo>
                  <a:pt x="93" y="64"/>
                </a:lnTo>
                <a:lnTo>
                  <a:pt x="91" y="66"/>
                </a:lnTo>
                <a:lnTo>
                  <a:pt x="90" y="67"/>
                </a:lnTo>
                <a:lnTo>
                  <a:pt x="87" y="68"/>
                </a:lnTo>
                <a:lnTo>
                  <a:pt x="86" y="69"/>
                </a:lnTo>
                <a:lnTo>
                  <a:pt x="85" y="70"/>
                </a:lnTo>
                <a:lnTo>
                  <a:pt x="84" y="71"/>
                </a:lnTo>
                <a:lnTo>
                  <a:pt x="83" y="71"/>
                </a:lnTo>
                <a:lnTo>
                  <a:pt x="82" y="72"/>
                </a:lnTo>
                <a:lnTo>
                  <a:pt x="82" y="72"/>
                </a:lnTo>
                <a:lnTo>
                  <a:pt x="82" y="73"/>
                </a:lnTo>
                <a:lnTo>
                  <a:pt x="83" y="73"/>
                </a:lnTo>
                <a:lnTo>
                  <a:pt x="84" y="74"/>
                </a:lnTo>
                <a:lnTo>
                  <a:pt x="87" y="76"/>
                </a:lnTo>
                <a:lnTo>
                  <a:pt x="88" y="78"/>
                </a:lnTo>
                <a:lnTo>
                  <a:pt x="87" y="79"/>
                </a:lnTo>
                <a:lnTo>
                  <a:pt x="87" y="80"/>
                </a:lnTo>
                <a:lnTo>
                  <a:pt x="86" y="81"/>
                </a:lnTo>
                <a:lnTo>
                  <a:pt x="86" y="83"/>
                </a:lnTo>
                <a:lnTo>
                  <a:pt x="86" y="84"/>
                </a:lnTo>
                <a:lnTo>
                  <a:pt x="87" y="86"/>
                </a:lnTo>
                <a:lnTo>
                  <a:pt x="88" y="87"/>
                </a:lnTo>
                <a:lnTo>
                  <a:pt x="89" y="88"/>
                </a:lnTo>
                <a:lnTo>
                  <a:pt x="90" y="89"/>
                </a:lnTo>
                <a:lnTo>
                  <a:pt x="91" y="89"/>
                </a:lnTo>
                <a:lnTo>
                  <a:pt x="92" y="90"/>
                </a:lnTo>
                <a:lnTo>
                  <a:pt x="94" y="90"/>
                </a:lnTo>
                <a:lnTo>
                  <a:pt x="95" y="90"/>
                </a:lnTo>
                <a:lnTo>
                  <a:pt x="96" y="90"/>
                </a:lnTo>
                <a:lnTo>
                  <a:pt x="97" y="90"/>
                </a:lnTo>
                <a:lnTo>
                  <a:pt x="98" y="89"/>
                </a:lnTo>
                <a:lnTo>
                  <a:pt x="100" y="89"/>
                </a:lnTo>
                <a:lnTo>
                  <a:pt x="101" y="88"/>
                </a:lnTo>
                <a:lnTo>
                  <a:pt x="103" y="87"/>
                </a:lnTo>
                <a:lnTo>
                  <a:pt x="104" y="87"/>
                </a:lnTo>
                <a:lnTo>
                  <a:pt x="105" y="87"/>
                </a:lnTo>
                <a:lnTo>
                  <a:pt x="106" y="86"/>
                </a:lnTo>
                <a:lnTo>
                  <a:pt x="107" y="86"/>
                </a:lnTo>
                <a:lnTo>
                  <a:pt x="108" y="86"/>
                </a:lnTo>
                <a:lnTo>
                  <a:pt x="109" y="86"/>
                </a:lnTo>
                <a:lnTo>
                  <a:pt x="110" y="85"/>
                </a:lnTo>
                <a:lnTo>
                  <a:pt x="121" y="84"/>
                </a:lnTo>
                <a:lnTo>
                  <a:pt x="129" y="84"/>
                </a:lnTo>
                <a:lnTo>
                  <a:pt x="133" y="84"/>
                </a:lnTo>
                <a:close/>
                <a:moveTo>
                  <a:pt x="196" y="133"/>
                </a:moveTo>
                <a:lnTo>
                  <a:pt x="194" y="129"/>
                </a:lnTo>
                <a:lnTo>
                  <a:pt x="191" y="123"/>
                </a:lnTo>
                <a:lnTo>
                  <a:pt x="190" y="122"/>
                </a:lnTo>
                <a:lnTo>
                  <a:pt x="189" y="121"/>
                </a:lnTo>
                <a:lnTo>
                  <a:pt x="188" y="120"/>
                </a:lnTo>
                <a:lnTo>
                  <a:pt x="187" y="119"/>
                </a:lnTo>
                <a:lnTo>
                  <a:pt x="186" y="119"/>
                </a:lnTo>
                <a:lnTo>
                  <a:pt x="185" y="119"/>
                </a:lnTo>
                <a:lnTo>
                  <a:pt x="184" y="119"/>
                </a:lnTo>
                <a:lnTo>
                  <a:pt x="184" y="119"/>
                </a:lnTo>
                <a:lnTo>
                  <a:pt x="183" y="119"/>
                </a:lnTo>
                <a:lnTo>
                  <a:pt x="183" y="120"/>
                </a:lnTo>
                <a:lnTo>
                  <a:pt x="183" y="121"/>
                </a:lnTo>
                <a:lnTo>
                  <a:pt x="182" y="121"/>
                </a:lnTo>
                <a:lnTo>
                  <a:pt x="180" y="125"/>
                </a:lnTo>
                <a:lnTo>
                  <a:pt x="180" y="126"/>
                </a:lnTo>
                <a:lnTo>
                  <a:pt x="179" y="126"/>
                </a:lnTo>
                <a:lnTo>
                  <a:pt x="178" y="127"/>
                </a:lnTo>
                <a:cubicBezTo>
                  <a:pt x="177" y="131"/>
                  <a:pt x="173" y="136"/>
                  <a:pt x="172" y="137"/>
                </a:cubicBezTo>
                <a:lnTo>
                  <a:pt x="170" y="139"/>
                </a:lnTo>
                <a:lnTo>
                  <a:pt x="170" y="139"/>
                </a:lnTo>
                <a:lnTo>
                  <a:pt x="170" y="140"/>
                </a:lnTo>
                <a:lnTo>
                  <a:pt x="171" y="140"/>
                </a:lnTo>
                <a:lnTo>
                  <a:pt x="172" y="140"/>
                </a:lnTo>
                <a:lnTo>
                  <a:pt x="173" y="139"/>
                </a:lnTo>
                <a:lnTo>
                  <a:pt x="174" y="139"/>
                </a:lnTo>
                <a:lnTo>
                  <a:pt x="175" y="140"/>
                </a:lnTo>
                <a:lnTo>
                  <a:pt x="176" y="141"/>
                </a:lnTo>
                <a:lnTo>
                  <a:pt x="177" y="141"/>
                </a:lnTo>
                <a:lnTo>
                  <a:pt x="178" y="142"/>
                </a:lnTo>
                <a:lnTo>
                  <a:pt x="179" y="142"/>
                </a:lnTo>
                <a:lnTo>
                  <a:pt x="181" y="142"/>
                </a:lnTo>
                <a:lnTo>
                  <a:pt x="182" y="141"/>
                </a:lnTo>
                <a:lnTo>
                  <a:pt x="190" y="142"/>
                </a:lnTo>
                <a:lnTo>
                  <a:pt x="191" y="142"/>
                </a:lnTo>
                <a:lnTo>
                  <a:pt x="192" y="141"/>
                </a:lnTo>
                <a:lnTo>
                  <a:pt x="193" y="141"/>
                </a:lnTo>
                <a:lnTo>
                  <a:pt x="194" y="140"/>
                </a:lnTo>
                <a:cubicBezTo>
                  <a:pt x="195" y="138"/>
                  <a:pt x="196" y="134"/>
                  <a:pt x="196" y="133"/>
                </a:cubicBezTo>
                <a:close/>
                <a:moveTo>
                  <a:pt x="103" y="507"/>
                </a:moveTo>
                <a:cubicBezTo>
                  <a:pt x="100" y="510"/>
                  <a:pt x="96" y="513"/>
                  <a:pt x="95" y="513"/>
                </a:cubicBezTo>
                <a:lnTo>
                  <a:pt x="95" y="513"/>
                </a:lnTo>
                <a:lnTo>
                  <a:pt x="95" y="514"/>
                </a:lnTo>
                <a:lnTo>
                  <a:pt x="96" y="514"/>
                </a:lnTo>
                <a:lnTo>
                  <a:pt x="97" y="513"/>
                </a:lnTo>
                <a:lnTo>
                  <a:pt x="99" y="512"/>
                </a:lnTo>
                <a:lnTo>
                  <a:pt x="104" y="507"/>
                </a:lnTo>
                <a:lnTo>
                  <a:pt x="103" y="507"/>
                </a:lnTo>
                <a:close/>
                <a:moveTo>
                  <a:pt x="176" y="485"/>
                </a:moveTo>
                <a:lnTo>
                  <a:pt x="172" y="482"/>
                </a:lnTo>
                <a:lnTo>
                  <a:pt x="171" y="482"/>
                </a:lnTo>
                <a:lnTo>
                  <a:pt x="171" y="484"/>
                </a:lnTo>
                <a:lnTo>
                  <a:pt x="171" y="485"/>
                </a:lnTo>
                <a:lnTo>
                  <a:pt x="172" y="487"/>
                </a:lnTo>
                <a:lnTo>
                  <a:pt x="172" y="489"/>
                </a:lnTo>
                <a:lnTo>
                  <a:pt x="173" y="490"/>
                </a:lnTo>
                <a:lnTo>
                  <a:pt x="173" y="492"/>
                </a:lnTo>
                <a:lnTo>
                  <a:pt x="175" y="503"/>
                </a:lnTo>
                <a:cubicBezTo>
                  <a:pt x="174" y="502"/>
                  <a:pt x="179" y="514"/>
                  <a:pt x="180" y="517"/>
                </a:cubicBezTo>
                <a:lnTo>
                  <a:pt x="181" y="517"/>
                </a:lnTo>
                <a:lnTo>
                  <a:pt x="182" y="513"/>
                </a:lnTo>
                <a:lnTo>
                  <a:pt x="182" y="512"/>
                </a:lnTo>
                <a:lnTo>
                  <a:pt x="182" y="512"/>
                </a:lnTo>
                <a:lnTo>
                  <a:pt x="183" y="512"/>
                </a:lnTo>
                <a:lnTo>
                  <a:pt x="183" y="512"/>
                </a:lnTo>
                <a:lnTo>
                  <a:pt x="184" y="512"/>
                </a:lnTo>
                <a:lnTo>
                  <a:pt x="185" y="510"/>
                </a:lnTo>
                <a:lnTo>
                  <a:pt x="186" y="509"/>
                </a:lnTo>
                <a:lnTo>
                  <a:pt x="187" y="509"/>
                </a:lnTo>
                <a:lnTo>
                  <a:pt x="188" y="508"/>
                </a:lnTo>
                <a:lnTo>
                  <a:pt x="188" y="509"/>
                </a:lnTo>
                <a:lnTo>
                  <a:pt x="190" y="510"/>
                </a:lnTo>
                <a:lnTo>
                  <a:pt x="190" y="509"/>
                </a:lnTo>
                <a:lnTo>
                  <a:pt x="191" y="509"/>
                </a:lnTo>
                <a:lnTo>
                  <a:pt x="191" y="508"/>
                </a:lnTo>
                <a:lnTo>
                  <a:pt x="192" y="506"/>
                </a:lnTo>
                <a:lnTo>
                  <a:pt x="193" y="505"/>
                </a:lnTo>
                <a:lnTo>
                  <a:pt x="193" y="504"/>
                </a:lnTo>
                <a:lnTo>
                  <a:pt x="193" y="504"/>
                </a:lnTo>
                <a:lnTo>
                  <a:pt x="194" y="503"/>
                </a:lnTo>
                <a:cubicBezTo>
                  <a:pt x="191" y="489"/>
                  <a:pt x="190" y="494"/>
                  <a:pt x="188" y="489"/>
                </a:cubicBezTo>
                <a:lnTo>
                  <a:pt x="186" y="487"/>
                </a:lnTo>
                <a:lnTo>
                  <a:pt x="186" y="486"/>
                </a:lnTo>
                <a:lnTo>
                  <a:pt x="185" y="486"/>
                </a:lnTo>
                <a:lnTo>
                  <a:pt x="184" y="486"/>
                </a:lnTo>
                <a:lnTo>
                  <a:pt x="184" y="485"/>
                </a:lnTo>
                <a:lnTo>
                  <a:pt x="183" y="485"/>
                </a:lnTo>
                <a:lnTo>
                  <a:pt x="182" y="484"/>
                </a:lnTo>
                <a:lnTo>
                  <a:pt x="180" y="482"/>
                </a:lnTo>
                <a:lnTo>
                  <a:pt x="180" y="484"/>
                </a:lnTo>
                <a:lnTo>
                  <a:pt x="180" y="484"/>
                </a:lnTo>
                <a:lnTo>
                  <a:pt x="175" y="479"/>
                </a:lnTo>
                <a:lnTo>
                  <a:pt x="174" y="479"/>
                </a:lnTo>
                <a:lnTo>
                  <a:pt x="175" y="480"/>
                </a:lnTo>
                <a:lnTo>
                  <a:pt x="175" y="482"/>
                </a:lnTo>
                <a:lnTo>
                  <a:pt x="176" y="483"/>
                </a:lnTo>
                <a:lnTo>
                  <a:pt x="176" y="484"/>
                </a:lnTo>
                <a:lnTo>
                  <a:pt x="177" y="485"/>
                </a:lnTo>
                <a:lnTo>
                  <a:pt x="176" y="485"/>
                </a:lnTo>
                <a:close/>
                <a:moveTo>
                  <a:pt x="116" y="479"/>
                </a:moveTo>
                <a:cubicBezTo>
                  <a:pt x="109" y="485"/>
                  <a:pt x="105" y="490"/>
                  <a:pt x="100" y="492"/>
                </a:cubicBezTo>
                <a:lnTo>
                  <a:pt x="98" y="493"/>
                </a:lnTo>
                <a:lnTo>
                  <a:pt x="97" y="494"/>
                </a:lnTo>
                <a:lnTo>
                  <a:pt x="95" y="495"/>
                </a:lnTo>
                <a:lnTo>
                  <a:pt x="94" y="497"/>
                </a:lnTo>
                <a:lnTo>
                  <a:pt x="94" y="498"/>
                </a:lnTo>
                <a:lnTo>
                  <a:pt x="93" y="500"/>
                </a:lnTo>
                <a:lnTo>
                  <a:pt x="94" y="501"/>
                </a:lnTo>
                <a:lnTo>
                  <a:pt x="95" y="502"/>
                </a:lnTo>
                <a:lnTo>
                  <a:pt x="95" y="503"/>
                </a:lnTo>
                <a:lnTo>
                  <a:pt x="96" y="504"/>
                </a:lnTo>
                <a:lnTo>
                  <a:pt x="96" y="505"/>
                </a:lnTo>
                <a:lnTo>
                  <a:pt x="96" y="507"/>
                </a:lnTo>
                <a:lnTo>
                  <a:pt x="96" y="509"/>
                </a:lnTo>
                <a:lnTo>
                  <a:pt x="97" y="510"/>
                </a:lnTo>
                <a:lnTo>
                  <a:pt x="99" y="510"/>
                </a:lnTo>
                <a:lnTo>
                  <a:pt x="101" y="508"/>
                </a:lnTo>
                <a:lnTo>
                  <a:pt x="103" y="507"/>
                </a:lnTo>
                <a:lnTo>
                  <a:pt x="104" y="505"/>
                </a:lnTo>
                <a:lnTo>
                  <a:pt x="105" y="503"/>
                </a:lnTo>
                <a:lnTo>
                  <a:pt x="107" y="502"/>
                </a:lnTo>
                <a:lnTo>
                  <a:pt x="108" y="500"/>
                </a:lnTo>
                <a:lnTo>
                  <a:pt x="111" y="494"/>
                </a:lnTo>
                <a:lnTo>
                  <a:pt x="115" y="487"/>
                </a:lnTo>
                <a:lnTo>
                  <a:pt x="116" y="486"/>
                </a:lnTo>
                <a:lnTo>
                  <a:pt x="117" y="484"/>
                </a:lnTo>
                <a:lnTo>
                  <a:pt x="118" y="481"/>
                </a:lnTo>
                <a:lnTo>
                  <a:pt x="118" y="478"/>
                </a:lnTo>
                <a:lnTo>
                  <a:pt x="116" y="479"/>
                </a:lnTo>
                <a:close/>
                <a:moveTo>
                  <a:pt x="39" y="465"/>
                </a:moveTo>
                <a:lnTo>
                  <a:pt x="37" y="465"/>
                </a:lnTo>
                <a:lnTo>
                  <a:pt x="35" y="467"/>
                </a:lnTo>
                <a:lnTo>
                  <a:pt x="33" y="469"/>
                </a:lnTo>
                <a:lnTo>
                  <a:pt x="32" y="470"/>
                </a:lnTo>
                <a:lnTo>
                  <a:pt x="32" y="470"/>
                </a:lnTo>
                <a:lnTo>
                  <a:pt x="32" y="471"/>
                </a:lnTo>
                <a:lnTo>
                  <a:pt x="32" y="471"/>
                </a:lnTo>
                <a:lnTo>
                  <a:pt x="30" y="472"/>
                </a:lnTo>
                <a:lnTo>
                  <a:pt x="29" y="473"/>
                </a:lnTo>
                <a:lnTo>
                  <a:pt x="28" y="473"/>
                </a:lnTo>
                <a:lnTo>
                  <a:pt x="27" y="474"/>
                </a:lnTo>
                <a:lnTo>
                  <a:pt x="26" y="474"/>
                </a:lnTo>
                <a:lnTo>
                  <a:pt x="25" y="474"/>
                </a:lnTo>
                <a:lnTo>
                  <a:pt x="24" y="475"/>
                </a:lnTo>
                <a:lnTo>
                  <a:pt x="24" y="474"/>
                </a:lnTo>
                <a:lnTo>
                  <a:pt x="25" y="473"/>
                </a:lnTo>
                <a:lnTo>
                  <a:pt x="26" y="473"/>
                </a:lnTo>
                <a:lnTo>
                  <a:pt x="28" y="472"/>
                </a:lnTo>
                <a:lnTo>
                  <a:pt x="28" y="471"/>
                </a:lnTo>
                <a:lnTo>
                  <a:pt x="28" y="470"/>
                </a:lnTo>
                <a:lnTo>
                  <a:pt x="31" y="468"/>
                </a:lnTo>
                <a:lnTo>
                  <a:pt x="31" y="468"/>
                </a:lnTo>
                <a:lnTo>
                  <a:pt x="30" y="468"/>
                </a:lnTo>
                <a:lnTo>
                  <a:pt x="29" y="469"/>
                </a:lnTo>
                <a:lnTo>
                  <a:pt x="28" y="470"/>
                </a:lnTo>
                <a:lnTo>
                  <a:pt x="27" y="470"/>
                </a:lnTo>
                <a:lnTo>
                  <a:pt x="27" y="471"/>
                </a:lnTo>
                <a:lnTo>
                  <a:pt x="27" y="471"/>
                </a:lnTo>
                <a:lnTo>
                  <a:pt x="26" y="471"/>
                </a:lnTo>
                <a:lnTo>
                  <a:pt x="25" y="471"/>
                </a:lnTo>
                <a:lnTo>
                  <a:pt x="24" y="471"/>
                </a:lnTo>
                <a:lnTo>
                  <a:pt x="20" y="474"/>
                </a:lnTo>
                <a:lnTo>
                  <a:pt x="20" y="474"/>
                </a:lnTo>
                <a:lnTo>
                  <a:pt x="19" y="474"/>
                </a:lnTo>
                <a:cubicBezTo>
                  <a:pt x="16" y="474"/>
                  <a:pt x="13" y="474"/>
                  <a:pt x="13" y="475"/>
                </a:cubicBezTo>
                <a:lnTo>
                  <a:pt x="12" y="475"/>
                </a:lnTo>
                <a:lnTo>
                  <a:pt x="11" y="474"/>
                </a:lnTo>
                <a:lnTo>
                  <a:pt x="9" y="473"/>
                </a:lnTo>
                <a:lnTo>
                  <a:pt x="8" y="472"/>
                </a:lnTo>
                <a:lnTo>
                  <a:pt x="7" y="472"/>
                </a:lnTo>
                <a:lnTo>
                  <a:pt x="6" y="471"/>
                </a:lnTo>
                <a:lnTo>
                  <a:pt x="5" y="471"/>
                </a:lnTo>
                <a:lnTo>
                  <a:pt x="2" y="469"/>
                </a:lnTo>
                <a:lnTo>
                  <a:pt x="1" y="469"/>
                </a:lnTo>
                <a:lnTo>
                  <a:pt x="1" y="469"/>
                </a:lnTo>
                <a:lnTo>
                  <a:pt x="0" y="469"/>
                </a:lnTo>
                <a:lnTo>
                  <a:pt x="0" y="470"/>
                </a:lnTo>
                <a:lnTo>
                  <a:pt x="0" y="471"/>
                </a:lnTo>
                <a:lnTo>
                  <a:pt x="0" y="472"/>
                </a:lnTo>
                <a:lnTo>
                  <a:pt x="1" y="473"/>
                </a:lnTo>
                <a:lnTo>
                  <a:pt x="2" y="476"/>
                </a:lnTo>
                <a:lnTo>
                  <a:pt x="3" y="477"/>
                </a:lnTo>
                <a:lnTo>
                  <a:pt x="3" y="478"/>
                </a:lnTo>
                <a:lnTo>
                  <a:pt x="3" y="479"/>
                </a:lnTo>
                <a:lnTo>
                  <a:pt x="4" y="479"/>
                </a:lnTo>
                <a:lnTo>
                  <a:pt x="4" y="480"/>
                </a:lnTo>
                <a:lnTo>
                  <a:pt x="5" y="481"/>
                </a:lnTo>
                <a:lnTo>
                  <a:pt x="6" y="483"/>
                </a:lnTo>
                <a:lnTo>
                  <a:pt x="7" y="484"/>
                </a:lnTo>
                <a:lnTo>
                  <a:pt x="7" y="485"/>
                </a:lnTo>
                <a:lnTo>
                  <a:pt x="8" y="486"/>
                </a:lnTo>
                <a:lnTo>
                  <a:pt x="10" y="487"/>
                </a:lnTo>
                <a:lnTo>
                  <a:pt x="10" y="488"/>
                </a:lnTo>
                <a:lnTo>
                  <a:pt x="10" y="489"/>
                </a:lnTo>
                <a:lnTo>
                  <a:pt x="11" y="489"/>
                </a:lnTo>
                <a:lnTo>
                  <a:pt x="12" y="489"/>
                </a:lnTo>
                <a:lnTo>
                  <a:pt x="12" y="490"/>
                </a:lnTo>
                <a:lnTo>
                  <a:pt x="12" y="491"/>
                </a:lnTo>
                <a:lnTo>
                  <a:pt x="13" y="492"/>
                </a:lnTo>
                <a:lnTo>
                  <a:pt x="14" y="493"/>
                </a:lnTo>
                <a:lnTo>
                  <a:pt x="15" y="494"/>
                </a:lnTo>
                <a:lnTo>
                  <a:pt x="16" y="494"/>
                </a:lnTo>
                <a:lnTo>
                  <a:pt x="17" y="495"/>
                </a:lnTo>
                <a:lnTo>
                  <a:pt x="18" y="496"/>
                </a:lnTo>
                <a:lnTo>
                  <a:pt x="19" y="497"/>
                </a:lnTo>
                <a:lnTo>
                  <a:pt x="19" y="497"/>
                </a:lnTo>
                <a:lnTo>
                  <a:pt x="20" y="497"/>
                </a:lnTo>
                <a:lnTo>
                  <a:pt x="21" y="497"/>
                </a:lnTo>
                <a:lnTo>
                  <a:pt x="23" y="497"/>
                </a:lnTo>
                <a:lnTo>
                  <a:pt x="23" y="499"/>
                </a:lnTo>
                <a:lnTo>
                  <a:pt x="24" y="501"/>
                </a:lnTo>
                <a:lnTo>
                  <a:pt x="24" y="501"/>
                </a:lnTo>
                <a:lnTo>
                  <a:pt x="26" y="501"/>
                </a:lnTo>
                <a:lnTo>
                  <a:pt x="27" y="501"/>
                </a:lnTo>
                <a:lnTo>
                  <a:pt x="28" y="501"/>
                </a:lnTo>
                <a:lnTo>
                  <a:pt x="29" y="502"/>
                </a:lnTo>
                <a:lnTo>
                  <a:pt x="31" y="502"/>
                </a:lnTo>
                <a:lnTo>
                  <a:pt x="32" y="502"/>
                </a:lnTo>
                <a:lnTo>
                  <a:pt x="33" y="502"/>
                </a:lnTo>
                <a:lnTo>
                  <a:pt x="34" y="502"/>
                </a:lnTo>
                <a:lnTo>
                  <a:pt x="36" y="502"/>
                </a:lnTo>
                <a:lnTo>
                  <a:pt x="36" y="502"/>
                </a:lnTo>
                <a:lnTo>
                  <a:pt x="37" y="502"/>
                </a:lnTo>
                <a:lnTo>
                  <a:pt x="37" y="502"/>
                </a:lnTo>
                <a:lnTo>
                  <a:pt x="37" y="502"/>
                </a:lnTo>
                <a:lnTo>
                  <a:pt x="39" y="502"/>
                </a:lnTo>
                <a:lnTo>
                  <a:pt x="40" y="503"/>
                </a:lnTo>
                <a:lnTo>
                  <a:pt x="42" y="502"/>
                </a:lnTo>
                <a:lnTo>
                  <a:pt x="43" y="501"/>
                </a:lnTo>
                <a:lnTo>
                  <a:pt x="44" y="501"/>
                </a:lnTo>
                <a:lnTo>
                  <a:pt x="46" y="501"/>
                </a:lnTo>
                <a:lnTo>
                  <a:pt x="47" y="501"/>
                </a:lnTo>
                <a:lnTo>
                  <a:pt x="48" y="501"/>
                </a:lnTo>
                <a:lnTo>
                  <a:pt x="48" y="501"/>
                </a:lnTo>
                <a:lnTo>
                  <a:pt x="48" y="502"/>
                </a:lnTo>
                <a:lnTo>
                  <a:pt x="48" y="502"/>
                </a:lnTo>
                <a:lnTo>
                  <a:pt x="50" y="502"/>
                </a:lnTo>
                <a:lnTo>
                  <a:pt x="51" y="501"/>
                </a:lnTo>
                <a:lnTo>
                  <a:pt x="53" y="501"/>
                </a:lnTo>
                <a:lnTo>
                  <a:pt x="54" y="501"/>
                </a:lnTo>
                <a:lnTo>
                  <a:pt x="56" y="500"/>
                </a:lnTo>
                <a:lnTo>
                  <a:pt x="57" y="500"/>
                </a:lnTo>
                <a:lnTo>
                  <a:pt x="58" y="499"/>
                </a:lnTo>
                <a:lnTo>
                  <a:pt x="59" y="498"/>
                </a:lnTo>
                <a:lnTo>
                  <a:pt x="60" y="499"/>
                </a:lnTo>
                <a:lnTo>
                  <a:pt x="61" y="499"/>
                </a:lnTo>
                <a:lnTo>
                  <a:pt x="64" y="497"/>
                </a:lnTo>
                <a:lnTo>
                  <a:pt x="67" y="496"/>
                </a:lnTo>
                <a:lnTo>
                  <a:pt x="68" y="495"/>
                </a:lnTo>
                <a:lnTo>
                  <a:pt x="68" y="495"/>
                </a:lnTo>
                <a:lnTo>
                  <a:pt x="69" y="494"/>
                </a:lnTo>
                <a:lnTo>
                  <a:pt x="70" y="493"/>
                </a:lnTo>
                <a:lnTo>
                  <a:pt x="71" y="491"/>
                </a:lnTo>
                <a:lnTo>
                  <a:pt x="72" y="489"/>
                </a:lnTo>
                <a:lnTo>
                  <a:pt x="72" y="488"/>
                </a:lnTo>
                <a:lnTo>
                  <a:pt x="73" y="488"/>
                </a:lnTo>
                <a:lnTo>
                  <a:pt x="73" y="487"/>
                </a:lnTo>
                <a:lnTo>
                  <a:pt x="73" y="487"/>
                </a:lnTo>
                <a:lnTo>
                  <a:pt x="74" y="485"/>
                </a:lnTo>
                <a:lnTo>
                  <a:pt x="75" y="484"/>
                </a:lnTo>
                <a:lnTo>
                  <a:pt x="76" y="482"/>
                </a:lnTo>
                <a:lnTo>
                  <a:pt x="77" y="481"/>
                </a:lnTo>
                <a:lnTo>
                  <a:pt x="77" y="480"/>
                </a:lnTo>
                <a:cubicBezTo>
                  <a:pt x="78" y="477"/>
                  <a:pt x="80" y="471"/>
                  <a:pt x="80" y="459"/>
                </a:cubicBezTo>
                <a:cubicBezTo>
                  <a:pt x="80" y="456"/>
                  <a:pt x="81" y="451"/>
                  <a:pt x="81" y="450"/>
                </a:cubicBezTo>
                <a:lnTo>
                  <a:pt x="81" y="449"/>
                </a:lnTo>
                <a:lnTo>
                  <a:pt x="82" y="448"/>
                </a:lnTo>
                <a:lnTo>
                  <a:pt x="82" y="447"/>
                </a:lnTo>
                <a:lnTo>
                  <a:pt x="82" y="445"/>
                </a:lnTo>
                <a:lnTo>
                  <a:pt x="81" y="445"/>
                </a:lnTo>
                <a:lnTo>
                  <a:pt x="81" y="444"/>
                </a:lnTo>
                <a:lnTo>
                  <a:pt x="82" y="443"/>
                </a:lnTo>
                <a:lnTo>
                  <a:pt x="82" y="442"/>
                </a:lnTo>
                <a:lnTo>
                  <a:pt x="82" y="427"/>
                </a:lnTo>
                <a:lnTo>
                  <a:pt x="82" y="425"/>
                </a:lnTo>
                <a:lnTo>
                  <a:pt x="82" y="424"/>
                </a:lnTo>
                <a:lnTo>
                  <a:pt x="82" y="423"/>
                </a:lnTo>
                <a:lnTo>
                  <a:pt x="82" y="421"/>
                </a:lnTo>
                <a:lnTo>
                  <a:pt x="82" y="419"/>
                </a:lnTo>
                <a:cubicBezTo>
                  <a:pt x="82" y="416"/>
                  <a:pt x="81" y="410"/>
                  <a:pt x="81" y="408"/>
                </a:cubicBezTo>
                <a:lnTo>
                  <a:pt x="80" y="397"/>
                </a:lnTo>
                <a:lnTo>
                  <a:pt x="81" y="395"/>
                </a:lnTo>
                <a:lnTo>
                  <a:pt x="81" y="394"/>
                </a:lnTo>
                <a:lnTo>
                  <a:pt x="82" y="394"/>
                </a:lnTo>
                <a:lnTo>
                  <a:pt x="84" y="394"/>
                </a:lnTo>
                <a:lnTo>
                  <a:pt x="85" y="394"/>
                </a:lnTo>
                <a:lnTo>
                  <a:pt x="86" y="394"/>
                </a:lnTo>
                <a:lnTo>
                  <a:pt x="87" y="393"/>
                </a:lnTo>
                <a:lnTo>
                  <a:pt x="88" y="393"/>
                </a:lnTo>
                <a:lnTo>
                  <a:pt x="88" y="393"/>
                </a:lnTo>
                <a:lnTo>
                  <a:pt x="89" y="393"/>
                </a:lnTo>
                <a:cubicBezTo>
                  <a:pt x="91" y="392"/>
                  <a:pt x="98" y="392"/>
                  <a:pt x="101" y="392"/>
                </a:cubicBezTo>
                <a:lnTo>
                  <a:pt x="109" y="390"/>
                </a:lnTo>
                <a:cubicBezTo>
                  <a:pt x="120" y="390"/>
                  <a:pt x="125" y="388"/>
                  <a:pt x="133" y="387"/>
                </a:cubicBezTo>
                <a:lnTo>
                  <a:pt x="134" y="387"/>
                </a:lnTo>
                <a:lnTo>
                  <a:pt x="136" y="387"/>
                </a:lnTo>
                <a:cubicBezTo>
                  <a:pt x="131" y="402"/>
                  <a:pt x="133" y="398"/>
                  <a:pt x="132" y="403"/>
                </a:cubicBezTo>
                <a:lnTo>
                  <a:pt x="132" y="404"/>
                </a:lnTo>
                <a:lnTo>
                  <a:pt x="132" y="404"/>
                </a:lnTo>
                <a:lnTo>
                  <a:pt x="132" y="406"/>
                </a:lnTo>
                <a:lnTo>
                  <a:pt x="131" y="406"/>
                </a:lnTo>
                <a:lnTo>
                  <a:pt x="127" y="407"/>
                </a:lnTo>
                <a:cubicBezTo>
                  <a:pt x="119" y="408"/>
                  <a:pt x="113" y="409"/>
                  <a:pt x="111" y="409"/>
                </a:cubicBezTo>
                <a:lnTo>
                  <a:pt x="107" y="409"/>
                </a:lnTo>
                <a:lnTo>
                  <a:pt x="106" y="409"/>
                </a:lnTo>
                <a:lnTo>
                  <a:pt x="104" y="410"/>
                </a:lnTo>
                <a:lnTo>
                  <a:pt x="101" y="411"/>
                </a:lnTo>
                <a:lnTo>
                  <a:pt x="100" y="412"/>
                </a:lnTo>
                <a:lnTo>
                  <a:pt x="98" y="415"/>
                </a:lnTo>
                <a:lnTo>
                  <a:pt x="97" y="416"/>
                </a:lnTo>
                <a:lnTo>
                  <a:pt x="97" y="416"/>
                </a:lnTo>
                <a:lnTo>
                  <a:pt x="97" y="417"/>
                </a:lnTo>
                <a:lnTo>
                  <a:pt x="97" y="417"/>
                </a:lnTo>
                <a:lnTo>
                  <a:pt x="97" y="418"/>
                </a:lnTo>
                <a:lnTo>
                  <a:pt x="97" y="419"/>
                </a:lnTo>
                <a:lnTo>
                  <a:pt x="97" y="420"/>
                </a:lnTo>
                <a:lnTo>
                  <a:pt x="96" y="422"/>
                </a:lnTo>
                <a:lnTo>
                  <a:pt x="96" y="423"/>
                </a:lnTo>
                <a:lnTo>
                  <a:pt x="95" y="424"/>
                </a:lnTo>
                <a:lnTo>
                  <a:pt x="95" y="426"/>
                </a:lnTo>
                <a:lnTo>
                  <a:pt x="94" y="428"/>
                </a:lnTo>
                <a:lnTo>
                  <a:pt x="94" y="429"/>
                </a:lnTo>
                <a:lnTo>
                  <a:pt x="94" y="430"/>
                </a:lnTo>
                <a:lnTo>
                  <a:pt x="93" y="432"/>
                </a:lnTo>
                <a:lnTo>
                  <a:pt x="93" y="432"/>
                </a:lnTo>
                <a:lnTo>
                  <a:pt x="94" y="433"/>
                </a:lnTo>
                <a:lnTo>
                  <a:pt x="94" y="434"/>
                </a:lnTo>
                <a:lnTo>
                  <a:pt x="93" y="435"/>
                </a:lnTo>
                <a:cubicBezTo>
                  <a:pt x="93" y="437"/>
                  <a:pt x="92" y="443"/>
                  <a:pt x="92" y="446"/>
                </a:cubicBezTo>
                <a:lnTo>
                  <a:pt x="90" y="449"/>
                </a:lnTo>
                <a:lnTo>
                  <a:pt x="90" y="449"/>
                </a:lnTo>
                <a:lnTo>
                  <a:pt x="89" y="451"/>
                </a:lnTo>
                <a:lnTo>
                  <a:pt x="89" y="451"/>
                </a:lnTo>
                <a:lnTo>
                  <a:pt x="88" y="452"/>
                </a:lnTo>
                <a:lnTo>
                  <a:pt x="88" y="453"/>
                </a:lnTo>
                <a:lnTo>
                  <a:pt x="88" y="454"/>
                </a:lnTo>
                <a:lnTo>
                  <a:pt x="87" y="455"/>
                </a:lnTo>
                <a:lnTo>
                  <a:pt x="86" y="456"/>
                </a:lnTo>
                <a:lnTo>
                  <a:pt x="86" y="457"/>
                </a:lnTo>
                <a:lnTo>
                  <a:pt x="86" y="458"/>
                </a:lnTo>
                <a:lnTo>
                  <a:pt x="87" y="460"/>
                </a:lnTo>
                <a:lnTo>
                  <a:pt x="88" y="461"/>
                </a:lnTo>
                <a:lnTo>
                  <a:pt x="89" y="462"/>
                </a:lnTo>
                <a:lnTo>
                  <a:pt x="90" y="463"/>
                </a:lnTo>
                <a:lnTo>
                  <a:pt x="91" y="464"/>
                </a:lnTo>
                <a:lnTo>
                  <a:pt x="92" y="465"/>
                </a:lnTo>
                <a:lnTo>
                  <a:pt x="93" y="466"/>
                </a:lnTo>
                <a:lnTo>
                  <a:pt x="93" y="467"/>
                </a:lnTo>
                <a:lnTo>
                  <a:pt x="94" y="468"/>
                </a:lnTo>
                <a:lnTo>
                  <a:pt x="94" y="468"/>
                </a:lnTo>
                <a:lnTo>
                  <a:pt x="100" y="469"/>
                </a:lnTo>
                <a:lnTo>
                  <a:pt x="100" y="469"/>
                </a:lnTo>
                <a:lnTo>
                  <a:pt x="101" y="468"/>
                </a:lnTo>
                <a:lnTo>
                  <a:pt x="101" y="468"/>
                </a:lnTo>
                <a:lnTo>
                  <a:pt x="102" y="468"/>
                </a:lnTo>
                <a:lnTo>
                  <a:pt x="102" y="468"/>
                </a:lnTo>
                <a:lnTo>
                  <a:pt x="103" y="468"/>
                </a:lnTo>
                <a:lnTo>
                  <a:pt x="104" y="467"/>
                </a:lnTo>
                <a:lnTo>
                  <a:pt x="106" y="467"/>
                </a:lnTo>
                <a:lnTo>
                  <a:pt x="108" y="467"/>
                </a:lnTo>
                <a:cubicBezTo>
                  <a:pt x="115" y="466"/>
                  <a:pt x="111" y="467"/>
                  <a:pt x="132" y="464"/>
                </a:cubicBezTo>
                <a:lnTo>
                  <a:pt x="133" y="464"/>
                </a:lnTo>
                <a:cubicBezTo>
                  <a:pt x="133" y="464"/>
                  <a:pt x="133" y="469"/>
                  <a:pt x="133" y="470"/>
                </a:cubicBezTo>
                <a:lnTo>
                  <a:pt x="133" y="471"/>
                </a:lnTo>
                <a:lnTo>
                  <a:pt x="133" y="472"/>
                </a:lnTo>
                <a:lnTo>
                  <a:pt x="133" y="473"/>
                </a:lnTo>
                <a:lnTo>
                  <a:pt x="133" y="475"/>
                </a:lnTo>
                <a:lnTo>
                  <a:pt x="133" y="476"/>
                </a:lnTo>
                <a:lnTo>
                  <a:pt x="133" y="477"/>
                </a:lnTo>
                <a:cubicBezTo>
                  <a:pt x="133" y="481"/>
                  <a:pt x="135" y="488"/>
                  <a:pt x="137" y="490"/>
                </a:cubicBezTo>
                <a:lnTo>
                  <a:pt x="137" y="491"/>
                </a:lnTo>
                <a:lnTo>
                  <a:pt x="138" y="493"/>
                </a:lnTo>
                <a:lnTo>
                  <a:pt x="138" y="494"/>
                </a:lnTo>
                <a:lnTo>
                  <a:pt x="138" y="495"/>
                </a:lnTo>
                <a:lnTo>
                  <a:pt x="138" y="495"/>
                </a:lnTo>
                <a:lnTo>
                  <a:pt x="139" y="496"/>
                </a:lnTo>
                <a:lnTo>
                  <a:pt x="139" y="497"/>
                </a:lnTo>
                <a:lnTo>
                  <a:pt x="139" y="488"/>
                </a:lnTo>
                <a:lnTo>
                  <a:pt x="140" y="488"/>
                </a:lnTo>
                <a:lnTo>
                  <a:pt x="146" y="486"/>
                </a:lnTo>
                <a:lnTo>
                  <a:pt x="147" y="485"/>
                </a:lnTo>
                <a:lnTo>
                  <a:pt x="147" y="484"/>
                </a:lnTo>
                <a:lnTo>
                  <a:pt x="147" y="483"/>
                </a:lnTo>
                <a:lnTo>
                  <a:pt x="147" y="481"/>
                </a:lnTo>
                <a:cubicBezTo>
                  <a:pt x="147" y="480"/>
                  <a:pt x="147" y="473"/>
                  <a:pt x="148" y="472"/>
                </a:cubicBezTo>
                <a:lnTo>
                  <a:pt x="148" y="471"/>
                </a:lnTo>
                <a:lnTo>
                  <a:pt x="148" y="470"/>
                </a:lnTo>
                <a:lnTo>
                  <a:pt x="148" y="469"/>
                </a:lnTo>
                <a:lnTo>
                  <a:pt x="148" y="468"/>
                </a:lnTo>
                <a:lnTo>
                  <a:pt x="148" y="466"/>
                </a:lnTo>
                <a:lnTo>
                  <a:pt x="149" y="465"/>
                </a:lnTo>
                <a:lnTo>
                  <a:pt x="149" y="463"/>
                </a:lnTo>
                <a:lnTo>
                  <a:pt x="149" y="462"/>
                </a:lnTo>
                <a:lnTo>
                  <a:pt x="149" y="461"/>
                </a:lnTo>
                <a:lnTo>
                  <a:pt x="157" y="459"/>
                </a:lnTo>
                <a:lnTo>
                  <a:pt x="157" y="458"/>
                </a:lnTo>
                <a:lnTo>
                  <a:pt x="156" y="458"/>
                </a:lnTo>
                <a:lnTo>
                  <a:pt x="160" y="455"/>
                </a:lnTo>
                <a:lnTo>
                  <a:pt x="159" y="454"/>
                </a:lnTo>
                <a:lnTo>
                  <a:pt x="159" y="453"/>
                </a:lnTo>
                <a:lnTo>
                  <a:pt x="160" y="452"/>
                </a:lnTo>
                <a:lnTo>
                  <a:pt x="160" y="452"/>
                </a:lnTo>
                <a:lnTo>
                  <a:pt x="162" y="451"/>
                </a:lnTo>
                <a:lnTo>
                  <a:pt x="162" y="451"/>
                </a:lnTo>
                <a:lnTo>
                  <a:pt x="163" y="450"/>
                </a:lnTo>
                <a:lnTo>
                  <a:pt x="164" y="449"/>
                </a:lnTo>
                <a:lnTo>
                  <a:pt x="165" y="448"/>
                </a:lnTo>
                <a:lnTo>
                  <a:pt x="166" y="448"/>
                </a:lnTo>
                <a:lnTo>
                  <a:pt x="167" y="446"/>
                </a:lnTo>
                <a:lnTo>
                  <a:pt x="167" y="445"/>
                </a:lnTo>
                <a:lnTo>
                  <a:pt x="168" y="444"/>
                </a:lnTo>
                <a:lnTo>
                  <a:pt x="169" y="443"/>
                </a:lnTo>
                <a:lnTo>
                  <a:pt x="167" y="442"/>
                </a:lnTo>
                <a:lnTo>
                  <a:pt x="167" y="441"/>
                </a:lnTo>
                <a:lnTo>
                  <a:pt x="167" y="440"/>
                </a:lnTo>
                <a:lnTo>
                  <a:pt x="167" y="439"/>
                </a:lnTo>
                <a:lnTo>
                  <a:pt x="167" y="438"/>
                </a:lnTo>
                <a:lnTo>
                  <a:pt x="167" y="437"/>
                </a:lnTo>
                <a:lnTo>
                  <a:pt x="168" y="437"/>
                </a:lnTo>
                <a:lnTo>
                  <a:pt x="168" y="437"/>
                </a:lnTo>
                <a:lnTo>
                  <a:pt x="169" y="436"/>
                </a:lnTo>
                <a:cubicBezTo>
                  <a:pt x="172" y="436"/>
                  <a:pt x="176" y="432"/>
                  <a:pt x="177" y="431"/>
                </a:cubicBezTo>
                <a:lnTo>
                  <a:pt x="178" y="430"/>
                </a:lnTo>
                <a:lnTo>
                  <a:pt x="178" y="428"/>
                </a:lnTo>
                <a:lnTo>
                  <a:pt x="179" y="427"/>
                </a:lnTo>
                <a:lnTo>
                  <a:pt x="179" y="426"/>
                </a:lnTo>
                <a:lnTo>
                  <a:pt x="180" y="424"/>
                </a:lnTo>
                <a:cubicBezTo>
                  <a:pt x="182" y="420"/>
                  <a:pt x="183" y="415"/>
                  <a:pt x="183" y="412"/>
                </a:cubicBezTo>
                <a:lnTo>
                  <a:pt x="183" y="410"/>
                </a:lnTo>
                <a:lnTo>
                  <a:pt x="183" y="408"/>
                </a:lnTo>
                <a:lnTo>
                  <a:pt x="182" y="406"/>
                </a:lnTo>
                <a:lnTo>
                  <a:pt x="181" y="405"/>
                </a:lnTo>
                <a:lnTo>
                  <a:pt x="180" y="404"/>
                </a:lnTo>
                <a:lnTo>
                  <a:pt x="179" y="404"/>
                </a:lnTo>
                <a:lnTo>
                  <a:pt x="178" y="403"/>
                </a:lnTo>
                <a:lnTo>
                  <a:pt x="175" y="403"/>
                </a:lnTo>
                <a:lnTo>
                  <a:pt x="159" y="403"/>
                </a:lnTo>
                <a:cubicBezTo>
                  <a:pt x="155" y="403"/>
                  <a:pt x="148" y="403"/>
                  <a:pt x="146" y="404"/>
                </a:cubicBezTo>
                <a:lnTo>
                  <a:pt x="145" y="404"/>
                </a:lnTo>
                <a:lnTo>
                  <a:pt x="144" y="403"/>
                </a:lnTo>
                <a:lnTo>
                  <a:pt x="143" y="388"/>
                </a:lnTo>
                <a:lnTo>
                  <a:pt x="144" y="386"/>
                </a:lnTo>
                <a:lnTo>
                  <a:pt x="145" y="385"/>
                </a:lnTo>
                <a:lnTo>
                  <a:pt x="150" y="385"/>
                </a:lnTo>
                <a:lnTo>
                  <a:pt x="164" y="384"/>
                </a:lnTo>
                <a:cubicBezTo>
                  <a:pt x="166" y="384"/>
                  <a:pt x="172" y="383"/>
                  <a:pt x="175" y="383"/>
                </a:cubicBezTo>
                <a:lnTo>
                  <a:pt x="177" y="383"/>
                </a:lnTo>
                <a:lnTo>
                  <a:pt x="178" y="382"/>
                </a:lnTo>
                <a:lnTo>
                  <a:pt x="180" y="382"/>
                </a:lnTo>
                <a:lnTo>
                  <a:pt x="181" y="382"/>
                </a:lnTo>
                <a:lnTo>
                  <a:pt x="183" y="382"/>
                </a:lnTo>
                <a:lnTo>
                  <a:pt x="184" y="381"/>
                </a:lnTo>
                <a:lnTo>
                  <a:pt x="186" y="380"/>
                </a:lnTo>
                <a:lnTo>
                  <a:pt x="187" y="379"/>
                </a:lnTo>
                <a:lnTo>
                  <a:pt x="187" y="378"/>
                </a:lnTo>
                <a:lnTo>
                  <a:pt x="187" y="378"/>
                </a:lnTo>
                <a:lnTo>
                  <a:pt x="187" y="378"/>
                </a:lnTo>
                <a:lnTo>
                  <a:pt x="188" y="377"/>
                </a:lnTo>
                <a:lnTo>
                  <a:pt x="190" y="376"/>
                </a:lnTo>
                <a:lnTo>
                  <a:pt x="191" y="374"/>
                </a:lnTo>
                <a:lnTo>
                  <a:pt x="192" y="374"/>
                </a:lnTo>
                <a:lnTo>
                  <a:pt x="203" y="370"/>
                </a:lnTo>
                <a:lnTo>
                  <a:pt x="204" y="369"/>
                </a:lnTo>
                <a:lnTo>
                  <a:pt x="204" y="367"/>
                </a:lnTo>
                <a:lnTo>
                  <a:pt x="204" y="366"/>
                </a:lnTo>
                <a:lnTo>
                  <a:pt x="204" y="365"/>
                </a:lnTo>
                <a:lnTo>
                  <a:pt x="204" y="364"/>
                </a:lnTo>
                <a:lnTo>
                  <a:pt x="204" y="363"/>
                </a:lnTo>
                <a:lnTo>
                  <a:pt x="204" y="357"/>
                </a:lnTo>
                <a:cubicBezTo>
                  <a:pt x="195" y="355"/>
                  <a:pt x="188" y="355"/>
                  <a:pt x="180" y="355"/>
                </a:cubicBezTo>
                <a:cubicBezTo>
                  <a:pt x="167" y="355"/>
                  <a:pt x="146" y="357"/>
                  <a:pt x="134" y="359"/>
                </a:cubicBezTo>
                <a:cubicBezTo>
                  <a:pt x="131" y="359"/>
                  <a:pt x="125" y="360"/>
                  <a:pt x="123" y="360"/>
                </a:cubicBezTo>
                <a:cubicBezTo>
                  <a:pt x="122" y="360"/>
                  <a:pt x="117" y="361"/>
                  <a:pt x="116" y="361"/>
                </a:cubicBezTo>
                <a:lnTo>
                  <a:pt x="109" y="362"/>
                </a:lnTo>
                <a:cubicBezTo>
                  <a:pt x="73" y="364"/>
                  <a:pt x="94" y="363"/>
                  <a:pt x="81" y="365"/>
                </a:cubicBezTo>
                <a:lnTo>
                  <a:pt x="79" y="365"/>
                </a:lnTo>
                <a:lnTo>
                  <a:pt x="78" y="365"/>
                </a:lnTo>
                <a:lnTo>
                  <a:pt x="77" y="366"/>
                </a:lnTo>
                <a:lnTo>
                  <a:pt x="76" y="366"/>
                </a:lnTo>
                <a:lnTo>
                  <a:pt x="75" y="366"/>
                </a:lnTo>
                <a:lnTo>
                  <a:pt x="73" y="366"/>
                </a:lnTo>
                <a:lnTo>
                  <a:pt x="71" y="366"/>
                </a:lnTo>
                <a:lnTo>
                  <a:pt x="70" y="365"/>
                </a:lnTo>
                <a:lnTo>
                  <a:pt x="68" y="364"/>
                </a:lnTo>
                <a:lnTo>
                  <a:pt x="66" y="363"/>
                </a:lnTo>
                <a:lnTo>
                  <a:pt x="65" y="363"/>
                </a:lnTo>
                <a:lnTo>
                  <a:pt x="64" y="363"/>
                </a:lnTo>
                <a:lnTo>
                  <a:pt x="62" y="363"/>
                </a:lnTo>
                <a:lnTo>
                  <a:pt x="61" y="363"/>
                </a:lnTo>
                <a:lnTo>
                  <a:pt x="59" y="362"/>
                </a:lnTo>
                <a:lnTo>
                  <a:pt x="59" y="362"/>
                </a:lnTo>
                <a:lnTo>
                  <a:pt x="56" y="363"/>
                </a:lnTo>
                <a:lnTo>
                  <a:pt x="56" y="364"/>
                </a:lnTo>
                <a:lnTo>
                  <a:pt x="55" y="365"/>
                </a:lnTo>
                <a:lnTo>
                  <a:pt x="56" y="365"/>
                </a:lnTo>
                <a:lnTo>
                  <a:pt x="56" y="366"/>
                </a:lnTo>
                <a:lnTo>
                  <a:pt x="56" y="368"/>
                </a:lnTo>
                <a:lnTo>
                  <a:pt x="56" y="369"/>
                </a:lnTo>
                <a:cubicBezTo>
                  <a:pt x="57" y="371"/>
                  <a:pt x="55" y="378"/>
                  <a:pt x="55" y="379"/>
                </a:cubicBezTo>
                <a:cubicBezTo>
                  <a:pt x="54" y="383"/>
                  <a:pt x="52" y="393"/>
                  <a:pt x="51" y="401"/>
                </a:cubicBezTo>
                <a:lnTo>
                  <a:pt x="51" y="402"/>
                </a:lnTo>
                <a:lnTo>
                  <a:pt x="52" y="402"/>
                </a:lnTo>
                <a:lnTo>
                  <a:pt x="50" y="412"/>
                </a:lnTo>
                <a:lnTo>
                  <a:pt x="51" y="410"/>
                </a:lnTo>
                <a:lnTo>
                  <a:pt x="52" y="409"/>
                </a:lnTo>
                <a:lnTo>
                  <a:pt x="52" y="408"/>
                </a:lnTo>
                <a:lnTo>
                  <a:pt x="52" y="408"/>
                </a:lnTo>
                <a:lnTo>
                  <a:pt x="52" y="408"/>
                </a:lnTo>
                <a:lnTo>
                  <a:pt x="53" y="408"/>
                </a:lnTo>
                <a:lnTo>
                  <a:pt x="53" y="409"/>
                </a:lnTo>
                <a:lnTo>
                  <a:pt x="52" y="417"/>
                </a:lnTo>
                <a:lnTo>
                  <a:pt x="52" y="418"/>
                </a:lnTo>
                <a:lnTo>
                  <a:pt x="51" y="421"/>
                </a:lnTo>
                <a:lnTo>
                  <a:pt x="51" y="422"/>
                </a:lnTo>
                <a:lnTo>
                  <a:pt x="50" y="423"/>
                </a:lnTo>
                <a:lnTo>
                  <a:pt x="50" y="424"/>
                </a:lnTo>
                <a:lnTo>
                  <a:pt x="50" y="426"/>
                </a:lnTo>
                <a:lnTo>
                  <a:pt x="51" y="427"/>
                </a:lnTo>
                <a:lnTo>
                  <a:pt x="52" y="428"/>
                </a:lnTo>
                <a:cubicBezTo>
                  <a:pt x="51" y="430"/>
                  <a:pt x="51" y="435"/>
                  <a:pt x="51" y="436"/>
                </a:cubicBezTo>
                <a:lnTo>
                  <a:pt x="51" y="436"/>
                </a:lnTo>
                <a:lnTo>
                  <a:pt x="52" y="435"/>
                </a:lnTo>
                <a:lnTo>
                  <a:pt x="52" y="433"/>
                </a:lnTo>
                <a:lnTo>
                  <a:pt x="52" y="432"/>
                </a:lnTo>
                <a:lnTo>
                  <a:pt x="53" y="431"/>
                </a:lnTo>
                <a:lnTo>
                  <a:pt x="53" y="429"/>
                </a:lnTo>
                <a:lnTo>
                  <a:pt x="54" y="428"/>
                </a:lnTo>
                <a:lnTo>
                  <a:pt x="54" y="426"/>
                </a:lnTo>
                <a:lnTo>
                  <a:pt x="55" y="425"/>
                </a:lnTo>
                <a:lnTo>
                  <a:pt x="55" y="424"/>
                </a:lnTo>
                <a:lnTo>
                  <a:pt x="55" y="423"/>
                </a:lnTo>
                <a:lnTo>
                  <a:pt x="55" y="421"/>
                </a:lnTo>
                <a:lnTo>
                  <a:pt x="56" y="420"/>
                </a:lnTo>
                <a:lnTo>
                  <a:pt x="57" y="419"/>
                </a:lnTo>
                <a:lnTo>
                  <a:pt x="57" y="420"/>
                </a:lnTo>
                <a:lnTo>
                  <a:pt x="57" y="420"/>
                </a:lnTo>
                <a:lnTo>
                  <a:pt x="57" y="421"/>
                </a:lnTo>
                <a:lnTo>
                  <a:pt x="57" y="422"/>
                </a:lnTo>
                <a:cubicBezTo>
                  <a:pt x="57" y="426"/>
                  <a:pt x="56" y="430"/>
                  <a:pt x="56" y="430"/>
                </a:cubicBezTo>
                <a:cubicBezTo>
                  <a:pt x="55" y="435"/>
                  <a:pt x="55" y="439"/>
                  <a:pt x="54" y="439"/>
                </a:cubicBezTo>
                <a:cubicBezTo>
                  <a:pt x="54" y="441"/>
                  <a:pt x="51" y="448"/>
                  <a:pt x="50" y="452"/>
                </a:cubicBezTo>
                <a:lnTo>
                  <a:pt x="49" y="452"/>
                </a:lnTo>
                <a:lnTo>
                  <a:pt x="49" y="453"/>
                </a:lnTo>
                <a:lnTo>
                  <a:pt x="49" y="454"/>
                </a:lnTo>
                <a:lnTo>
                  <a:pt x="48" y="455"/>
                </a:lnTo>
                <a:lnTo>
                  <a:pt x="44" y="459"/>
                </a:lnTo>
                <a:lnTo>
                  <a:pt x="44" y="461"/>
                </a:lnTo>
                <a:lnTo>
                  <a:pt x="44" y="462"/>
                </a:lnTo>
                <a:cubicBezTo>
                  <a:pt x="43" y="466"/>
                  <a:pt x="36" y="471"/>
                  <a:pt x="38" y="469"/>
                </a:cubicBezTo>
                <a:cubicBezTo>
                  <a:pt x="38" y="470"/>
                  <a:pt x="31" y="473"/>
                  <a:pt x="32" y="473"/>
                </a:cubicBezTo>
                <a:lnTo>
                  <a:pt x="32" y="473"/>
                </a:lnTo>
                <a:lnTo>
                  <a:pt x="32" y="473"/>
                </a:lnTo>
                <a:lnTo>
                  <a:pt x="31" y="473"/>
                </a:lnTo>
                <a:cubicBezTo>
                  <a:pt x="33" y="472"/>
                  <a:pt x="37" y="466"/>
                  <a:pt x="39" y="465"/>
                </a:cubicBezTo>
                <a:close/>
                <a:moveTo>
                  <a:pt x="147" y="439"/>
                </a:moveTo>
                <a:cubicBezTo>
                  <a:pt x="147" y="437"/>
                  <a:pt x="146" y="430"/>
                  <a:pt x="146" y="426"/>
                </a:cubicBezTo>
                <a:lnTo>
                  <a:pt x="146" y="425"/>
                </a:lnTo>
                <a:lnTo>
                  <a:pt x="146" y="424"/>
                </a:lnTo>
                <a:lnTo>
                  <a:pt x="147" y="424"/>
                </a:lnTo>
                <a:lnTo>
                  <a:pt x="148" y="424"/>
                </a:lnTo>
                <a:lnTo>
                  <a:pt x="157" y="423"/>
                </a:lnTo>
                <a:lnTo>
                  <a:pt x="158" y="423"/>
                </a:lnTo>
                <a:lnTo>
                  <a:pt x="159" y="423"/>
                </a:lnTo>
                <a:lnTo>
                  <a:pt x="160" y="423"/>
                </a:lnTo>
                <a:lnTo>
                  <a:pt x="161" y="422"/>
                </a:lnTo>
                <a:lnTo>
                  <a:pt x="162" y="422"/>
                </a:lnTo>
                <a:cubicBezTo>
                  <a:pt x="163" y="426"/>
                  <a:pt x="163" y="431"/>
                  <a:pt x="163" y="432"/>
                </a:cubicBezTo>
                <a:lnTo>
                  <a:pt x="163" y="433"/>
                </a:lnTo>
                <a:lnTo>
                  <a:pt x="163" y="434"/>
                </a:lnTo>
                <a:lnTo>
                  <a:pt x="163" y="435"/>
                </a:lnTo>
                <a:lnTo>
                  <a:pt x="163" y="436"/>
                </a:lnTo>
                <a:lnTo>
                  <a:pt x="163" y="437"/>
                </a:lnTo>
                <a:lnTo>
                  <a:pt x="162" y="438"/>
                </a:lnTo>
                <a:lnTo>
                  <a:pt x="161" y="439"/>
                </a:lnTo>
                <a:lnTo>
                  <a:pt x="160" y="440"/>
                </a:lnTo>
                <a:lnTo>
                  <a:pt x="156" y="444"/>
                </a:lnTo>
                <a:lnTo>
                  <a:pt x="156" y="444"/>
                </a:lnTo>
                <a:lnTo>
                  <a:pt x="155" y="444"/>
                </a:lnTo>
                <a:lnTo>
                  <a:pt x="148" y="444"/>
                </a:lnTo>
                <a:lnTo>
                  <a:pt x="147" y="444"/>
                </a:lnTo>
                <a:lnTo>
                  <a:pt x="147" y="443"/>
                </a:lnTo>
                <a:lnTo>
                  <a:pt x="147" y="439"/>
                </a:lnTo>
                <a:close/>
                <a:moveTo>
                  <a:pt x="133" y="445"/>
                </a:moveTo>
                <a:lnTo>
                  <a:pt x="124" y="445"/>
                </a:lnTo>
                <a:lnTo>
                  <a:pt x="124" y="445"/>
                </a:lnTo>
                <a:cubicBezTo>
                  <a:pt x="122" y="445"/>
                  <a:pt x="117" y="444"/>
                  <a:pt x="116" y="444"/>
                </a:cubicBezTo>
                <a:cubicBezTo>
                  <a:pt x="111" y="444"/>
                  <a:pt x="106" y="445"/>
                  <a:pt x="105" y="445"/>
                </a:cubicBezTo>
                <a:lnTo>
                  <a:pt x="105" y="444"/>
                </a:lnTo>
                <a:lnTo>
                  <a:pt x="106" y="443"/>
                </a:lnTo>
                <a:lnTo>
                  <a:pt x="106" y="441"/>
                </a:lnTo>
                <a:cubicBezTo>
                  <a:pt x="106" y="440"/>
                  <a:pt x="105" y="434"/>
                  <a:pt x="105" y="433"/>
                </a:cubicBezTo>
                <a:lnTo>
                  <a:pt x="105" y="432"/>
                </a:lnTo>
                <a:lnTo>
                  <a:pt x="104" y="430"/>
                </a:lnTo>
                <a:lnTo>
                  <a:pt x="104" y="429"/>
                </a:lnTo>
                <a:lnTo>
                  <a:pt x="104" y="428"/>
                </a:lnTo>
                <a:lnTo>
                  <a:pt x="104" y="428"/>
                </a:lnTo>
                <a:lnTo>
                  <a:pt x="106" y="428"/>
                </a:lnTo>
                <a:lnTo>
                  <a:pt x="106" y="429"/>
                </a:lnTo>
                <a:lnTo>
                  <a:pt x="106" y="430"/>
                </a:lnTo>
                <a:lnTo>
                  <a:pt x="107" y="431"/>
                </a:lnTo>
                <a:lnTo>
                  <a:pt x="107" y="432"/>
                </a:lnTo>
                <a:lnTo>
                  <a:pt x="108" y="432"/>
                </a:lnTo>
                <a:lnTo>
                  <a:pt x="108" y="433"/>
                </a:lnTo>
                <a:lnTo>
                  <a:pt x="109" y="433"/>
                </a:lnTo>
                <a:lnTo>
                  <a:pt x="110" y="433"/>
                </a:lnTo>
                <a:lnTo>
                  <a:pt x="111" y="433"/>
                </a:lnTo>
                <a:lnTo>
                  <a:pt x="111" y="432"/>
                </a:lnTo>
                <a:lnTo>
                  <a:pt x="112" y="431"/>
                </a:lnTo>
                <a:lnTo>
                  <a:pt x="112" y="431"/>
                </a:lnTo>
                <a:lnTo>
                  <a:pt x="114" y="431"/>
                </a:lnTo>
                <a:lnTo>
                  <a:pt x="115" y="430"/>
                </a:lnTo>
                <a:lnTo>
                  <a:pt x="117" y="429"/>
                </a:lnTo>
                <a:lnTo>
                  <a:pt x="119" y="429"/>
                </a:lnTo>
                <a:lnTo>
                  <a:pt x="120" y="429"/>
                </a:lnTo>
                <a:lnTo>
                  <a:pt x="120" y="429"/>
                </a:lnTo>
                <a:cubicBezTo>
                  <a:pt x="122" y="429"/>
                  <a:pt x="128" y="428"/>
                  <a:pt x="130" y="428"/>
                </a:cubicBezTo>
                <a:lnTo>
                  <a:pt x="132" y="427"/>
                </a:lnTo>
                <a:lnTo>
                  <a:pt x="133" y="445"/>
                </a:lnTo>
                <a:close/>
                <a:moveTo>
                  <a:pt x="41" y="461"/>
                </a:moveTo>
                <a:lnTo>
                  <a:pt x="39" y="462"/>
                </a:lnTo>
                <a:lnTo>
                  <a:pt x="39" y="463"/>
                </a:lnTo>
                <a:lnTo>
                  <a:pt x="39" y="463"/>
                </a:lnTo>
                <a:lnTo>
                  <a:pt x="38" y="464"/>
                </a:lnTo>
                <a:lnTo>
                  <a:pt x="39" y="465"/>
                </a:lnTo>
                <a:lnTo>
                  <a:pt x="41" y="461"/>
                </a:lnTo>
                <a:close/>
                <a:moveTo>
                  <a:pt x="229" y="494"/>
                </a:moveTo>
                <a:lnTo>
                  <a:pt x="231" y="496"/>
                </a:lnTo>
                <a:lnTo>
                  <a:pt x="232" y="497"/>
                </a:lnTo>
                <a:lnTo>
                  <a:pt x="234" y="497"/>
                </a:lnTo>
                <a:lnTo>
                  <a:pt x="234" y="497"/>
                </a:lnTo>
                <a:lnTo>
                  <a:pt x="236" y="497"/>
                </a:lnTo>
                <a:lnTo>
                  <a:pt x="237" y="498"/>
                </a:lnTo>
                <a:lnTo>
                  <a:pt x="238" y="499"/>
                </a:lnTo>
                <a:lnTo>
                  <a:pt x="239" y="499"/>
                </a:lnTo>
                <a:lnTo>
                  <a:pt x="239" y="500"/>
                </a:lnTo>
                <a:lnTo>
                  <a:pt x="240" y="500"/>
                </a:lnTo>
                <a:lnTo>
                  <a:pt x="241" y="501"/>
                </a:lnTo>
                <a:lnTo>
                  <a:pt x="240" y="502"/>
                </a:lnTo>
                <a:lnTo>
                  <a:pt x="244" y="505"/>
                </a:lnTo>
                <a:lnTo>
                  <a:pt x="248" y="508"/>
                </a:lnTo>
                <a:lnTo>
                  <a:pt x="249" y="508"/>
                </a:lnTo>
                <a:lnTo>
                  <a:pt x="252" y="509"/>
                </a:lnTo>
                <a:lnTo>
                  <a:pt x="253" y="509"/>
                </a:lnTo>
                <a:lnTo>
                  <a:pt x="254" y="510"/>
                </a:lnTo>
                <a:lnTo>
                  <a:pt x="255" y="510"/>
                </a:lnTo>
                <a:lnTo>
                  <a:pt x="256" y="510"/>
                </a:lnTo>
                <a:lnTo>
                  <a:pt x="258" y="510"/>
                </a:lnTo>
                <a:lnTo>
                  <a:pt x="259" y="510"/>
                </a:lnTo>
                <a:lnTo>
                  <a:pt x="259" y="510"/>
                </a:lnTo>
                <a:lnTo>
                  <a:pt x="259" y="511"/>
                </a:lnTo>
                <a:lnTo>
                  <a:pt x="259" y="512"/>
                </a:lnTo>
                <a:lnTo>
                  <a:pt x="260" y="513"/>
                </a:lnTo>
                <a:lnTo>
                  <a:pt x="260" y="512"/>
                </a:lnTo>
                <a:lnTo>
                  <a:pt x="260" y="511"/>
                </a:lnTo>
                <a:lnTo>
                  <a:pt x="263" y="511"/>
                </a:lnTo>
                <a:lnTo>
                  <a:pt x="269" y="512"/>
                </a:lnTo>
                <a:lnTo>
                  <a:pt x="271" y="512"/>
                </a:lnTo>
                <a:lnTo>
                  <a:pt x="272" y="512"/>
                </a:lnTo>
                <a:lnTo>
                  <a:pt x="273" y="512"/>
                </a:lnTo>
                <a:lnTo>
                  <a:pt x="274" y="512"/>
                </a:lnTo>
                <a:lnTo>
                  <a:pt x="277" y="513"/>
                </a:lnTo>
                <a:cubicBezTo>
                  <a:pt x="279" y="513"/>
                  <a:pt x="282" y="511"/>
                  <a:pt x="283" y="511"/>
                </a:cubicBezTo>
                <a:lnTo>
                  <a:pt x="283" y="511"/>
                </a:lnTo>
                <a:lnTo>
                  <a:pt x="284" y="510"/>
                </a:lnTo>
                <a:lnTo>
                  <a:pt x="284" y="510"/>
                </a:lnTo>
                <a:cubicBezTo>
                  <a:pt x="286" y="510"/>
                  <a:pt x="292" y="509"/>
                  <a:pt x="292" y="509"/>
                </a:cubicBezTo>
                <a:lnTo>
                  <a:pt x="291" y="508"/>
                </a:lnTo>
                <a:lnTo>
                  <a:pt x="292" y="508"/>
                </a:lnTo>
                <a:lnTo>
                  <a:pt x="292" y="508"/>
                </a:lnTo>
                <a:lnTo>
                  <a:pt x="293" y="507"/>
                </a:lnTo>
                <a:lnTo>
                  <a:pt x="293" y="507"/>
                </a:lnTo>
                <a:lnTo>
                  <a:pt x="294" y="506"/>
                </a:lnTo>
                <a:lnTo>
                  <a:pt x="295" y="506"/>
                </a:lnTo>
                <a:lnTo>
                  <a:pt x="296" y="506"/>
                </a:lnTo>
                <a:lnTo>
                  <a:pt x="296" y="506"/>
                </a:lnTo>
                <a:lnTo>
                  <a:pt x="297" y="505"/>
                </a:lnTo>
                <a:lnTo>
                  <a:pt x="299" y="505"/>
                </a:lnTo>
                <a:lnTo>
                  <a:pt x="300" y="504"/>
                </a:lnTo>
                <a:lnTo>
                  <a:pt x="302" y="502"/>
                </a:lnTo>
                <a:lnTo>
                  <a:pt x="302" y="501"/>
                </a:lnTo>
                <a:lnTo>
                  <a:pt x="302" y="500"/>
                </a:lnTo>
                <a:lnTo>
                  <a:pt x="302" y="500"/>
                </a:lnTo>
                <a:lnTo>
                  <a:pt x="302" y="499"/>
                </a:lnTo>
                <a:lnTo>
                  <a:pt x="302" y="498"/>
                </a:lnTo>
                <a:lnTo>
                  <a:pt x="302" y="497"/>
                </a:lnTo>
                <a:lnTo>
                  <a:pt x="301" y="496"/>
                </a:lnTo>
                <a:lnTo>
                  <a:pt x="299" y="495"/>
                </a:lnTo>
                <a:lnTo>
                  <a:pt x="299" y="494"/>
                </a:lnTo>
                <a:lnTo>
                  <a:pt x="298" y="494"/>
                </a:lnTo>
                <a:lnTo>
                  <a:pt x="298" y="494"/>
                </a:lnTo>
                <a:lnTo>
                  <a:pt x="301" y="492"/>
                </a:lnTo>
                <a:lnTo>
                  <a:pt x="300" y="491"/>
                </a:lnTo>
                <a:lnTo>
                  <a:pt x="299" y="491"/>
                </a:lnTo>
                <a:lnTo>
                  <a:pt x="301" y="485"/>
                </a:lnTo>
                <a:lnTo>
                  <a:pt x="300" y="485"/>
                </a:lnTo>
                <a:lnTo>
                  <a:pt x="300" y="484"/>
                </a:lnTo>
                <a:lnTo>
                  <a:pt x="300" y="484"/>
                </a:lnTo>
                <a:lnTo>
                  <a:pt x="301" y="483"/>
                </a:lnTo>
                <a:lnTo>
                  <a:pt x="302" y="483"/>
                </a:lnTo>
                <a:lnTo>
                  <a:pt x="302" y="482"/>
                </a:lnTo>
                <a:lnTo>
                  <a:pt x="301" y="482"/>
                </a:lnTo>
                <a:lnTo>
                  <a:pt x="302" y="480"/>
                </a:lnTo>
                <a:lnTo>
                  <a:pt x="302" y="479"/>
                </a:lnTo>
                <a:lnTo>
                  <a:pt x="303" y="478"/>
                </a:lnTo>
                <a:lnTo>
                  <a:pt x="303" y="477"/>
                </a:lnTo>
                <a:lnTo>
                  <a:pt x="304" y="477"/>
                </a:lnTo>
                <a:lnTo>
                  <a:pt x="305" y="476"/>
                </a:lnTo>
                <a:lnTo>
                  <a:pt x="305" y="476"/>
                </a:lnTo>
                <a:lnTo>
                  <a:pt x="305" y="475"/>
                </a:lnTo>
                <a:lnTo>
                  <a:pt x="305" y="474"/>
                </a:lnTo>
                <a:lnTo>
                  <a:pt x="306" y="473"/>
                </a:lnTo>
                <a:lnTo>
                  <a:pt x="307" y="471"/>
                </a:lnTo>
                <a:lnTo>
                  <a:pt x="308" y="468"/>
                </a:lnTo>
                <a:lnTo>
                  <a:pt x="307" y="469"/>
                </a:lnTo>
                <a:lnTo>
                  <a:pt x="305" y="469"/>
                </a:lnTo>
                <a:lnTo>
                  <a:pt x="305" y="469"/>
                </a:lnTo>
                <a:lnTo>
                  <a:pt x="304" y="469"/>
                </a:lnTo>
                <a:lnTo>
                  <a:pt x="304" y="469"/>
                </a:lnTo>
                <a:lnTo>
                  <a:pt x="304" y="469"/>
                </a:lnTo>
                <a:lnTo>
                  <a:pt x="304" y="468"/>
                </a:lnTo>
                <a:lnTo>
                  <a:pt x="304" y="468"/>
                </a:lnTo>
                <a:lnTo>
                  <a:pt x="304" y="467"/>
                </a:lnTo>
                <a:lnTo>
                  <a:pt x="304" y="466"/>
                </a:lnTo>
                <a:lnTo>
                  <a:pt x="304" y="466"/>
                </a:lnTo>
                <a:lnTo>
                  <a:pt x="304" y="466"/>
                </a:lnTo>
                <a:lnTo>
                  <a:pt x="302" y="468"/>
                </a:lnTo>
                <a:lnTo>
                  <a:pt x="301" y="467"/>
                </a:lnTo>
                <a:lnTo>
                  <a:pt x="301" y="466"/>
                </a:lnTo>
                <a:lnTo>
                  <a:pt x="300" y="466"/>
                </a:lnTo>
                <a:lnTo>
                  <a:pt x="300" y="466"/>
                </a:lnTo>
                <a:lnTo>
                  <a:pt x="299" y="467"/>
                </a:lnTo>
                <a:lnTo>
                  <a:pt x="299" y="468"/>
                </a:lnTo>
                <a:lnTo>
                  <a:pt x="298" y="468"/>
                </a:lnTo>
                <a:lnTo>
                  <a:pt x="297" y="468"/>
                </a:lnTo>
                <a:lnTo>
                  <a:pt x="296" y="468"/>
                </a:lnTo>
                <a:lnTo>
                  <a:pt x="296" y="468"/>
                </a:lnTo>
                <a:lnTo>
                  <a:pt x="296" y="469"/>
                </a:lnTo>
                <a:lnTo>
                  <a:pt x="295" y="470"/>
                </a:lnTo>
                <a:lnTo>
                  <a:pt x="295" y="471"/>
                </a:lnTo>
                <a:lnTo>
                  <a:pt x="295" y="472"/>
                </a:lnTo>
                <a:lnTo>
                  <a:pt x="295" y="473"/>
                </a:lnTo>
                <a:lnTo>
                  <a:pt x="295" y="474"/>
                </a:lnTo>
                <a:lnTo>
                  <a:pt x="295" y="475"/>
                </a:lnTo>
                <a:lnTo>
                  <a:pt x="294" y="476"/>
                </a:lnTo>
                <a:lnTo>
                  <a:pt x="293" y="476"/>
                </a:lnTo>
                <a:cubicBezTo>
                  <a:pt x="289" y="475"/>
                  <a:pt x="277" y="471"/>
                  <a:pt x="270" y="471"/>
                </a:cubicBezTo>
                <a:cubicBezTo>
                  <a:pt x="267" y="471"/>
                  <a:pt x="263" y="470"/>
                  <a:pt x="262" y="469"/>
                </a:cubicBezTo>
                <a:cubicBezTo>
                  <a:pt x="250" y="471"/>
                  <a:pt x="231" y="452"/>
                  <a:pt x="235" y="440"/>
                </a:cubicBezTo>
                <a:lnTo>
                  <a:pt x="234" y="429"/>
                </a:lnTo>
                <a:lnTo>
                  <a:pt x="234" y="428"/>
                </a:lnTo>
                <a:lnTo>
                  <a:pt x="234" y="426"/>
                </a:lnTo>
                <a:lnTo>
                  <a:pt x="234" y="424"/>
                </a:lnTo>
                <a:cubicBezTo>
                  <a:pt x="233" y="423"/>
                  <a:pt x="233" y="417"/>
                  <a:pt x="233" y="416"/>
                </a:cubicBezTo>
                <a:lnTo>
                  <a:pt x="233" y="407"/>
                </a:lnTo>
                <a:cubicBezTo>
                  <a:pt x="233" y="403"/>
                  <a:pt x="234" y="397"/>
                  <a:pt x="234" y="395"/>
                </a:cubicBezTo>
                <a:cubicBezTo>
                  <a:pt x="234" y="388"/>
                  <a:pt x="234" y="382"/>
                  <a:pt x="234" y="380"/>
                </a:cubicBezTo>
                <a:lnTo>
                  <a:pt x="234" y="379"/>
                </a:lnTo>
                <a:cubicBezTo>
                  <a:pt x="233" y="377"/>
                  <a:pt x="235" y="368"/>
                  <a:pt x="236" y="366"/>
                </a:cubicBezTo>
                <a:cubicBezTo>
                  <a:pt x="242" y="321"/>
                  <a:pt x="240" y="336"/>
                  <a:pt x="240" y="329"/>
                </a:cubicBezTo>
                <a:lnTo>
                  <a:pt x="240" y="328"/>
                </a:lnTo>
                <a:lnTo>
                  <a:pt x="240" y="327"/>
                </a:lnTo>
                <a:lnTo>
                  <a:pt x="240" y="325"/>
                </a:lnTo>
                <a:lnTo>
                  <a:pt x="240" y="324"/>
                </a:lnTo>
                <a:lnTo>
                  <a:pt x="241" y="323"/>
                </a:lnTo>
                <a:lnTo>
                  <a:pt x="241" y="322"/>
                </a:lnTo>
                <a:lnTo>
                  <a:pt x="241" y="321"/>
                </a:lnTo>
                <a:lnTo>
                  <a:pt x="241" y="320"/>
                </a:lnTo>
                <a:lnTo>
                  <a:pt x="240" y="319"/>
                </a:lnTo>
                <a:lnTo>
                  <a:pt x="240" y="317"/>
                </a:lnTo>
                <a:lnTo>
                  <a:pt x="240" y="316"/>
                </a:lnTo>
                <a:lnTo>
                  <a:pt x="240" y="315"/>
                </a:lnTo>
                <a:lnTo>
                  <a:pt x="240" y="313"/>
                </a:lnTo>
                <a:lnTo>
                  <a:pt x="240" y="311"/>
                </a:lnTo>
                <a:lnTo>
                  <a:pt x="239" y="310"/>
                </a:lnTo>
                <a:lnTo>
                  <a:pt x="239" y="309"/>
                </a:lnTo>
                <a:lnTo>
                  <a:pt x="239" y="307"/>
                </a:lnTo>
                <a:lnTo>
                  <a:pt x="237" y="306"/>
                </a:lnTo>
                <a:lnTo>
                  <a:pt x="234" y="305"/>
                </a:lnTo>
                <a:lnTo>
                  <a:pt x="233" y="305"/>
                </a:lnTo>
                <a:lnTo>
                  <a:pt x="231" y="305"/>
                </a:lnTo>
                <a:lnTo>
                  <a:pt x="230" y="305"/>
                </a:lnTo>
                <a:lnTo>
                  <a:pt x="229" y="306"/>
                </a:lnTo>
                <a:lnTo>
                  <a:pt x="228" y="306"/>
                </a:lnTo>
                <a:lnTo>
                  <a:pt x="227" y="306"/>
                </a:lnTo>
                <a:lnTo>
                  <a:pt x="225" y="306"/>
                </a:lnTo>
                <a:lnTo>
                  <a:pt x="224" y="306"/>
                </a:lnTo>
                <a:lnTo>
                  <a:pt x="223" y="306"/>
                </a:lnTo>
                <a:lnTo>
                  <a:pt x="222" y="306"/>
                </a:lnTo>
                <a:lnTo>
                  <a:pt x="221" y="306"/>
                </a:lnTo>
                <a:lnTo>
                  <a:pt x="220" y="306"/>
                </a:lnTo>
                <a:lnTo>
                  <a:pt x="220" y="306"/>
                </a:lnTo>
                <a:lnTo>
                  <a:pt x="220" y="306"/>
                </a:lnTo>
                <a:lnTo>
                  <a:pt x="220" y="306"/>
                </a:lnTo>
                <a:lnTo>
                  <a:pt x="217" y="306"/>
                </a:lnTo>
                <a:cubicBezTo>
                  <a:pt x="216" y="306"/>
                  <a:pt x="212" y="306"/>
                  <a:pt x="211" y="307"/>
                </a:cubicBezTo>
                <a:lnTo>
                  <a:pt x="210" y="307"/>
                </a:lnTo>
                <a:lnTo>
                  <a:pt x="210" y="307"/>
                </a:lnTo>
                <a:lnTo>
                  <a:pt x="210" y="308"/>
                </a:lnTo>
                <a:lnTo>
                  <a:pt x="209" y="308"/>
                </a:lnTo>
                <a:lnTo>
                  <a:pt x="208" y="308"/>
                </a:lnTo>
                <a:lnTo>
                  <a:pt x="208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0"/>
                </a:lnTo>
                <a:lnTo>
                  <a:pt x="202" y="310"/>
                </a:lnTo>
                <a:lnTo>
                  <a:pt x="200" y="310"/>
                </a:lnTo>
                <a:lnTo>
                  <a:pt x="198" y="310"/>
                </a:lnTo>
                <a:lnTo>
                  <a:pt x="197" y="310"/>
                </a:lnTo>
                <a:cubicBezTo>
                  <a:pt x="194" y="310"/>
                  <a:pt x="187" y="310"/>
                  <a:pt x="183" y="309"/>
                </a:cubicBezTo>
                <a:lnTo>
                  <a:pt x="174" y="309"/>
                </a:lnTo>
                <a:lnTo>
                  <a:pt x="159" y="309"/>
                </a:lnTo>
                <a:lnTo>
                  <a:pt x="144" y="309"/>
                </a:lnTo>
                <a:lnTo>
                  <a:pt x="134" y="310"/>
                </a:lnTo>
                <a:lnTo>
                  <a:pt x="133" y="310"/>
                </a:lnTo>
                <a:cubicBezTo>
                  <a:pt x="131" y="311"/>
                  <a:pt x="125" y="311"/>
                  <a:pt x="122" y="311"/>
                </a:cubicBezTo>
                <a:lnTo>
                  <a:pt x="112" y="312"/>
                </a:lnTo>
                <a:cubicBezTo>
                  <a:pt x="110" y="312"/>
                  <a:pt x="103" y="313"/>
                  <a:pt x="103" y="313"/>
                </a:cubicBezTo>
                <a:cubicBezTo>
                  <a:pt x="99" y="314"/>
                  <a:pt x="88" y="315"/>
                  <a:pt x="78" y="316"/>
                </a:cubicBezTo>
                <a:lnTo>
                  <a:pt x="77" y="316"/>
                </a:lnTo>
                <a:lnTo>
                  <a:pt x="76" y="316"/>
                </a:lnTo>
                <a:lnTo>
                  <a:pt x="74" y="315"/>
                </a:lnTo>
                <a:lnTo>
                  <a:pt x="72" y="315"/>
                </a:lnTo>
                <a:lnTo>
                  <a:pt x="71" y="314"/>
                </a:lnTo>
                <a:lnTo>
                  <a:pt x="69" y="314"/>
                </a:lnTo>
                <a:lnTo>
                  <a:pt x="66" y="312"/>
                </a:lnTo>
                <a:lnTo>
                  <a:pt x="65" y="312"/>
                </a:lnTo>
                <a:lnTo>
                  <a:pt x="63" y="312"/>
                </a:lnTo>
                <a:lnTo>
                  <a:pt x="63" y="312"/>
                </a:lnTo>
                <a:lnTo>
                  <a:pt x="62" y="313"/>
                </a:lnTo>
                <a:lnTo>
                  <a:pt x="61" y="313"/>
                </a:lnTo>
                <a:lnTo>
                  <a:pt x="59" y="312"/>
                </a:lnTo>
                <a:lnTo>
                  <a:pt x="58" y="313"/>
                </a:lnTo>
                <a:lnTo>
                  <a:pt x="56" y="314"/>
                </a:lnTo>
                <a:lnTo>
                  <a:pt x="54" y="317"/>
                </a:lnTo>
                <a:lnTo>
                  <a:pt x="54" y="318"/>
                </a:lnTo>
                <a:lnTo>
                  <a:pt x="55" y="318"/>
                </a:lnTo>
                <a:lnTo>
                  <a:pt x="56" y="319"/>
                </a:lnTo>
                <a:lnTo>
                  <a:pt x="56" y="319"/>
                </a:lnTo>
                <a:lnTo>
                  <a:pt x="60" y="322"/>
                </a:lnTo>
                <a:lnTo>
                  <a:pt x="60" y="322"/>
                </a:lnTo>
                <a:lnTo>
                  <a:pt x="59" y="323"/>
                </a:lnTo>
                <a:lnTo>
                  <a:pt x="59" y="323"/>
                </a:lnTo>
                <a:lnTo>
                  <a:pt x="58" y="324"/>
                </a:lnTo>
                <a:lnTo>
                  <a:pt x="58" y="325"/>
                </a:lnTo>
                <a:lnTo>
                  <a:pt x="58" y="326"/>
                </a:lnTo>
                <a:lnTo>
                  <a:pt x="60" y="328"/>
                </a:lnTo>
                <a:lnTo>
                  <a:pt x="61" y="329"/>
                </a:lnTo>
                <a:lnTo>
                  <a:pt x="61" y="330"/>
                </a:lnTo>
                <a:lnTo>
                  <a:pt x="61" y="330"/>
                </a:lnTo>
                <a:lnTo>
                  <a:pt x="60" y="331"/>
                </a:lnTo>
                <a:lnTo>
                  <a:pt x="60" y="331"/>
                </a:lnTo>
                <a:lnTo>
                  <a:pt x="61" y="332"/>
                </a:lnTo>
                <a:lnTo>
                  <a:pt x="62" y="333"/>
                </a:lnTo>
                <a:lnTo>
                  <a:pt x="63" y="333"/>
                </a:lnTo>
                <a:lnTo>
                  <a:pt x="62" y="334"/>
                </a:lnTo>
                <a:lnTo>
                  <a:pt x="62" y="334"/>
                </a:lnTo>
                <a:lnTo>
                  <a:pt x="61" y="335"/>
                </a:lnTo>
                <a:lnTo>
                  <a:pt x="61" y="336"/>
                </a:lnTo>
                <a:lnTo>
                  <a:pt x="62" y="337"/>
                </a:lnTo>
                <a:lnTo>
                  <a:pt x="62" y="339"/>
                </a:lnTo>
                <a:lnTo>
                  <a:pt x="62" y="340"/>
                </a:lnTo>
                <a:lnTo>
                  <a:pt x="63" y="341"/>
                </a:lnTo>
                <a:lnTo>
                  <a:pt x="64" y="341"/>
                </a:lnTo>
                <a:lnTo>
                  <a:pt x="66" y="341"/>
                </a:lnTo>
                <a:lnTo>
                  <a:pt x="67" y="341"/>
                </a:lnTo>
                <a:lnTo>
                  <a:pt x="67" y="343"/>
                </a:lnTo>
                <a:lnTo>
                  <a:pt x="67" y="345"/>
                </a:lnTo>
                <a:lnTo>
                  <a:pt x="68" y="346"/>
                </a:lnTo>
                <a:lnTo>
                  <a:pt x="70" y="342"/>
                </a:lnTo>
                <a:lnTo>
                  <a:pt x="70" y="344"/>
                </a:lnTo>
                <a:lnTo>
                  <a:pt x="71" y="344"/>
                </a:lnTo>
                <a:lnTo>
                  <a:pt x="72" y="345"/>
                </a:lnTo>
                <a:lnTo>
                  <a:pt x="73" y="346"/>
                </a:lnTo>
                <a:lnTo>
                  <a:pt x="75" y="346"/>
                </a:lnTo>
                <a:lnTo>
                  <a:pt x="75" y="349"/>
                </a:lnTo>
                <a:lnTo>
                  <a:pt x="80" y="351"/>
                </a:lnTo>
                <a:lnTo>
                  <a:pt x="81" y="350"/>
                </a:lnTo>
                <a:lnTo>
                  <a:pt x="81" y="351"/>
                </a:lnTo>
                <a:lnTo>
                  <a:pt x="82" y="351"/>
                </a:lnTo>
                <a:lnTo>
                  <a:pt x="84" y="351"/>
                </a:lnTo>
                <a:lnTo>
                  <a:pt x="86" y="350"/>
                </a:lnTo>
                <a:lnTo>
                  <a:pt x="87" y="350"/>
                </a:lnTo>
                <a:lnTo>
                  <a:pt x="88" y="350"/>
                </a:lnTo>
                <a:lnTo>
                  <a:pt x="90" y="350"/>
                </a:lnTo>
                <a:lnTo>
                  <a:pt x="91" y="350"/>
                </a:lnTo>
                <a:lnTo>
                  <a:pt x="91" y="350"/>
                </a:lnTo>
                <a:lnTo>
                  <a:pt x="92" y="350"/>
                </a:lnTo>
                <a:lnTo>
                  <a:pt x="92" y="350"/>
                </a:lnTo>
                <a:lnTo>
                  <a:pt x="93" y="350"/>
                </a:lnTo>
                <a:lnTo>
                  <a:pt x="94" y="350"/>
                </a:lnTo>
                <a:lnTo>
                  <a:pt x="94" y="349"/>
                </a:lnTo>
                <a:lnTo>
                  <a:pt x="95" y="348"/>
                </a:lnTo>
                <a:lnTo>
                  <a:pt x="93" y="348"/>
                </a:lnTo>
                <a:lnTo>
                  <a:pt x="95" y="347"/>
                </a:lnTo>
                <a:lnTo>
                  <a:pt x="96" y="347"/>
                </a:lnTo>
                <a:lnTo>
                  <a:pt x="97" y="347"/>
                </a:lnTo>
                <a:lnTo>
                  <a:pt x="98" y="346"/>
                </a:lnTo>
                <a:lnTo>
                  <a:pt x="100" y="346"/>
                </a:lnTo>
                <a:lnTo>
                  <a:pt x="100" y="345"/>
                </a:lnTo>
                <a:lnTo>
                  <a:pt x="101" y="345"/>
                </a:lnTo>
                <a:lnTo>
                  <a:pt x="105" y="345"/>
                </a:lnTo>
                <a:cubicBezTo>
                  <a:pt x="116" y="345"/>
                  <a:pt x="124" y="344"/>
                  <a:pt x="125" y="344"/>
                </a:cubicBezTo>
                <a:lnTo>
                  <a:pt x="125" y="344"/>
                </a:lnTo>
                <a:lnTo>
                  <a:pt x="126" y="344"/>
                </a:lnTo>
                <a:lnTo>
                  <a:pt x="126" y="344"/>
                </a:lnTo>
                <a:lnTo>
                  <a:pt x="126" y="344"/>
                </a:lnTo>
                <a:lnTo>
                  <a:pt x="126" y="344"/>
                </a:lnTo>
                <a:lnTo>
                  <a:pt x="127" y="345"/>
                </a:lnTo>
                <a:lnTo>
                  <a:pt x="127" y="345"/>
                </a:lnTo>
                <a:lnTo>
                  <a:pt x="129" y="345"/>
                </a:lnTo>
                <a:lnTo>
                  <a:pt x="130" y="345"/>
                </a:lnTo>
                <a:lnTo>
                  <a:pt x="132" y="345"/>
                </a:lnTo>
                <a:lnTo>
                  <a:pt x="133" y="344"/>
                </a:lnTo>
                <a:lnTo>
                  <a:pt x="134" y="343"/>
                </a:lnTo>
                <a:lnTo>
                  <a:pt x="135" y="343"/>
                </a:lnTo>
                <a:lnTo>
                  <a:pt x="138" y="341"/>
                </a:lnTo>
                <a:lnTo>
                  <a:pt x="139" y="341"/>
                </a:lnTo>
                <a:lnTo>
                  <a:pt x="140" y="340"/>
                </a:lnTo>
                <a:lnTo>
                  <a:pt x="142" y="340"/>
                </a:lnTo>
                <a:lnTo>
                  <a:pt x="142" y="340"/>
                </a:lnTo>
                <a:lnTo>
                  <a:pt x="146" y="340"/>
                </a:lnTo>
                <a:lnTo>
                  <a:pt x="147" y="340"/>
                </a:lnTo>
                <a:lnTo>
                  <a:pt x="148" y="340"/>
                </a:lnTo>
                <a:lnTo>
                  <a:pt x="149" y="339"/>
                </a:lnTo>
                <a:lnTo>
                  <a:pt x="150" y="339"/>
                </a:lnTo>
                <a:lnTo>
                  <a:pt x="152" y="339"/>
                </a:lnTo>
                <a:lnTo>
                  <a:pt x="155" y="339"/>
                </a:lnTo>
                <a:lnTo>
                  <a:pt x="157" y="339"/>
                </a:lnTo>
                <a:cubicBezTo>
                  <a:pt x="160" y="338"/>
                  <a:pt x="165" y="338"/>
                  <a:pt x="167" y="338"/>
                </a:cubicBezTo>
                <a:lnTo>
                  <a:pt x="174" y="338"/>
                </a:lnTo>
                <a:cubicBezTo>
                  <a:pt x="178" y="338"/>
                  <a:pt x="186" y="337"/>
                  <a:pt x="189" y="336"/>
                </a:cubicBezTo>
                <a:lnTo>
                  <a:pt x="191" y="335"/>
                </a:lnTo>
                <a:lnTo>
                  <a:pt x="193" y="335"/>
                </a:lnTo>
                <a:lnTo>
                  <a:pt x="194" y="335"/>
                </a:lnTo>
                <a:lnTo>
                  <a:pt x="199" y="335"/>
                </a:lnTo>
                <a:lnTo>
                  <a:pt x="207" y="335"/>
                </a:lnTo>
                <a:lnTo>
                  <a:pt x="207" y="335"/>
                </a:lnTo>
                <a:lnTo>
                  <a:pt x="207" y="336"/>
                </a:lnTo>
                <a:lnTo>
                  <a:pt x="207" y="337"/>
                </a:lnTo>
                <a:lnTo>
                  <a:pt x="207" y="338"/>
                </a:lnTo>
                <a:lnTo>
                  <a:pt x="206" y="347"/>
                </a:lnTo>
                <a:lnTo>
                  <a:pt x="206" y="348"/>
                </a:lnTo>
                <a:cubicBezTo>
                  <a:pt x="206" y="351"/>
                  <a:pt x="205" y="360"/>
                  <a:pt x="205" y="365"/>
                </a:cubicBezTo>
                <a:cubicBezTo>
                  <a:pt x="205" y="367"/>
                  <a:pt x="205" y="372"/>
                  <a:pt x="205" y="375"/>
                </a:cubicBezTo>
                <a:lnTo>
                  <a:pt x="205" y="376"/>
                </a:lnTo>
                <a:lnTo>
                  <a:pt x="205" y="377"/>
                </a:lnTo>
                <a:lnTo>
                  <a:pt x="205" y="378"/>
                </a:lnTo>
                <a:lnTo>
                  <a:pt x="204" y="379"/>
                </a:lnTo>
                <a:lnTo>
                  <a:pt x="204" y="381"/>
                </a:lnTo>
                <a:lnTo>
                  <a:pt x="203" y="402"/>
                </a:lnTo>
                <a:lnTo>
                  <a:pt x="202" y="427"/>
                </a:lnTo>
                <a:lnTo>
                  <a:pt x="202" y="434"/>
                </a:lnTo>
                <a:lnTo>
                  <a:pt x="202" y="435"/>
                </a:lnTo>
                <a:lnTo>
                  <a:pt x="202" y="437"/>
                </a:lnTo>
                <a:lnTo>
                  <a:pt x="202" y="439"/>
                </a:lnTo>
                <a:lnTo>
                  <a:pt x="202" y="440"/>
                </a:lnTo>
                <a:lnTo>
                  <a:pt x="202" y="447"/>
                </a:lnTo>
                <a:lnTo>
                  <a:pt x="202" y="448"/>
                </a:lnTo>
                <a:lnTo>
                  <a:pt x="202" y="448"/>
                </a:lnTo>
                <a:lnTo>
                  <a:pt x="202" y="449"/>
                </a:lnTo>
                <a:lnTo>
                  <a:pt x="202" y="450"/>
                </a:lnTo>
                <a:lnTo>
                  <a:pt x="202" y="451"/>
                </a:lnTo>
                <a:lnTo>
                  <a:pt x="202" y="453"/>
                </a:lnTo>
                <a:lnTo>
                  <a:pt x="202" y="454"/>
                </a:lnTo>
                <a:lnTo>
                  <a:pt x="202" y="456"/>
                </a:lnTo>
                <a:lnTo>
                  <a:pt x="202" y="458"/>
                </a:lnTo>
                <a:lnTo>
                  <a:pt x="203" y="460"/>
                </a:lnTo>
                <a:lnTo>
                  <a:pt x="203" y="464"/>
                </a:lnTo>
                <a:cubicBezTo>
                  <a:pt x="204" y="468"/>
                  <a:pt x="211" y="478"/>
                  <a:pt x="211" y="478"/>
                </a:cubicBezTo>
                <a:cubicBezTo>
                  <a:pt x="213" y="481"/>
                  <a:pt x="216" y="484"/>
                  <a:pt x="220" y="487"/>
                </a:cubicBezTo>
                <a:lnTo>
                  <a:pt x="230" y="493"/>
                </a:lnTo>
                <a:lnTo>
                  <a:pt x="231" y="493"/>
                </a:lnTo>
                <a:lnTo>
                  <a:pt x="232" y="494"/>
                </a:lnTo>
                <a:lnTo>
                  <a:pt x="233" y="495"/>
                </a:lnTo>
                <a:lnTo>
                  <a:pt x="233" y="495"/>
                </a:lnTo>
                <a:lnTo>
                  <a:pt x="233" y="496"/>
                </a:lnTo>
                <a:lnTo>
                  <a:pt x="233" y="496"/>
                </a:lnTo>
                <a:lnTo>
                  <a:pt x="230" y="494"/>
                </a:lnTo>
                <a:lnTo>
                  <a:pt x="229" y="494"/>
                </a:lnTo>
                <a:close/>
              </a:path>
            </a:pathLst>
          </a:custGeom>
          <a:solidFill>
            <a:schemeClr val="tx1"/>
          </a:solidFill>
          <a:effectLst/>
        </p:spPr>
        <p:txBody>
          <a:bodyPr vert="eaVert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solidFill>
                <a:schemeClr val="bg1"/>
              </a:solidFill>
              <a:latin typeface="演示佛系体" panose="00000500000000000000" charset="-122"/>
              <a:ea typeface="演示佛系体" panose="00000500000000000000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6" descr="岩石纹理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49110"/>
          </a:xfrm>
          <a:prstGeom prst="rect">
            <a:avLst/>
          </a:prstGeom>
        </p:spPr>
      </p:pic>
      <p:sp>
        <p:nvSpPr>
          <p:cNvPr id="1048742" name="矩形 8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2">
                  <a:alpha val="50000"/>
                </a:schemeClr>
              </a:gs>
              <a:gs pos="100000">
                <a:schemeClr val="bg2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02640" y="3166110"/>
            <a:ext cx="5304790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02640" y="4425950"/>
            <a:ext cx="5273040" cy="935990"/>
          </a:xfrm>
        </p:spPr>
        <p:txBody>
          <a:bodyPr/>
          <a:lstStyle>
            <a:lvl1pPr marL="0" indent="0" algn="l"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alpha val="70000"/>
                  </a:schemeClr>
                </a:solidFill>
                <a:latin typeface="+mj-ea"/>
                <a:ea typeface="+mj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00100" y="1880870"/>
            <a:ext cx="3173730" cy="1224280"/>
          </a:xfrm>
        </p:spPr>
        <p:txBody>
          <a:bodyPr anchor="ctr">
            <a:normAutofit/>
          </a:bodyPr>
          <a:lstStyle>
            <a:lvl1pPr marL="0" indent="0" algn="l">
              <a:buNone/>
              <a:defRPr kumimoji="0" lang="en-US" altLang="zh-CN" sz="8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l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75" name="图片 79" descr="C:\Users\123\Desktop\主题模板收集的素材\中国风\印章2.png印章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>
            <a:lum bright="-6000"/>
          </a:blip>
          <a:srcRect l="19071" t="12491" r="29196" b="16724"/>
          <a:stretch>
            <a:fillRect/>
          </a:stretch>
        </p:blipFill>
        <p:spPr>
          <a:xfrm>
            <a:off x="4323715" y="2190115"/>
            <a:ext cx="473710" cy="647700"/>
          </a:xfrm>
          <a:prstGeom prst="rect">
            <a:avLst/>
          </a:prstGeom>
        </p:spPr>
      </p:pic>
      <p:sp>
        <p:nvSpPr>
          <p:cNvPr id="1048756" name="文本框 41"/>
          <p:cNvSpPr txBox="1"/>
          <p:nvPr userDrawn="1">
            <p:custDataLst>
              <p:tags r:id="rId12"/>
            </p:custDataLst>
          </p:nvPr>
        </p:nvSpPr>
        <p:spPr>
          <a:xfrm>
            <a:off x="4476115" y="2425700"/>
            <a:ext cx="169545" cy="2844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8" h="517">
                <a:moveTo>
                  <a:pt x="232" y="216"/>
                </a:moveTo>
                <a:lnTo>
                  <a:pt x="232" y="217"/>
                </a:lnTo>
                <a:lnTo>
                  <a:pt x="232" y="218"/>
                </a:lnTo>
                <a:lnTo>
                  <a:pt x="233" y="218"/>
                </a:lnTo>
                <a:lnTo>
                  <a:pt x="234" y="218"/>
                </a:lnTo>
                <a:cubicBezTo>
                  <a:pt x="236" y="218"/>
                  <a:pt x="253" y="201"/>
                  <a:pt x="248" y="206"/>
                </a:cubicBezTo>
                <a:lnTo>
                  <a:pt x="249" y="205"/>
                </a:lnTo>
                <a:lnTo>
                  <a:pt x="250" y="204"/>
                </a:lnTo>
                <a:lnTo>
                  <a:pt x="251" y="204"/>
                </a:lnTo>
                <a:lnTo>
                  <a:pt x="251" y="204"/>
                </a:lnTo>
                <a:lnTo>
                  <a:pt x="252" y="203"/>
                </a:lnTo>
                <a:lnTo>
                  <a:pt x="253" y="204"/>
                </a:lnTo>
                <a:lnTo>
                  <a:pt x="253" y="203"/>
                </a:lnTo>
                <a:lnTo>
                  <a:pt x="253" y="203"/>
                </a:lnTo>
                <a:lnTo>
                  <a:pt x="253" y="203"/>
                </a:lnTo>
                <a:lnTo>
                  <a:pt x="253" y="203"/>
                </a:lnTo>
                <a:lnTo>
                  <a:pt x="254" y="203"/>
                </a:lnTo>
                <a:lnTo>
                  <a:pt x="256" y="202"/>
                </a:lnTo>
                <a:lnTo>
                  <a:pt x="256" y="201"/>
                </a:lnTo>
                <a:lnTo>
                  <a:pt x="258" y="201"/>
                </a:lnTo>
                <a:lnTo>
                  <a:pt x="259" y="201"/>
                </a:lnTo>
                <a:lnTo>
                  <a:pt x="260" y="201"/>
                </a:lnTo>
                <a:lnTo>
                  <a:pt x="261" y="200"/>
                </a:lnTo>
                <a:lnTo>
                  <a:pt x="261" y="199"/>
                </a:lnTo>
                <a:lnTo>
                  <a:pt x="262" y="199"/>
                </a:lnTo>
                <a:lnTo>
                  <a:pt x="262" y="198"/>
                </a:lnTo>
                <a:lnTo>
                  <a:pt x="262" y="198"/>
                </a:lnTo>
                <a:lnTo>
                  <a:pt x="262" y="196"/>
                </a:lnTo>
                <a:lnTo>
                  <a:pt x="263" y="195"/>
                </a:lnTo>
                <a:lnTo>
                  <a:pt x="263" y="194"/>
                </a:lnTo>
                <a:cubicBezTo>
                  <a:pt x="263" y="192"/>
                  <a:pt x="264" y="187"/>
                  <a:pt x="264" y="184"/>
                </a:cubicBezTo>
                <a:lnTo>
                  <a:pt x="265" y="177"/>
                </a:lnTo>
                <a:lnTo>
                  <a:pt x="266" y="172"/>
                </a:lnTo>
                <a:lnTo>
                  <a:pt x="267" y="168"/>
                </a:lnTo>
                <a:cubicBezTo>
                  <a:pt x="266" y="167"/>
                  <a:pt x="267" y="162"/>
                  <a:pt x="267" y="161"/>
                </a:cubicBezTo>
                <a:lnTo>
                  <a:pt x="267" y="155"/>
                </a:lnTo>
                <a:cubicBezTo>
                  <a:pt x="267" y="152"/>
                  <a:pt x="268" y="146"/>
                  <a:pt x="268" y="145"/>
                </a:cubicBezTo>
                <a:lnTo>
                  <a:pt x="269" y="143"/>
                </a:lnTo>
                <a:lnTo>
                  <a:pt x="269" y="140"/>
                </a:lnTo>
                <a:cubicBezTo>
                  <a:pt x="269" y="137"/>
                  <a:pt x="269" y="132"/>
                  <a:pt x="269" y="132"/>
                </a:cubicBezTo>
                <a:lnTo>
                  <a:pt x="269" y="131"/>
                </a:lnTo>
                <a:lnTo>
                  <a:pt x="269" y="131"/>
                </a:lnTo>
                <a:lnTo>
                  <a:pt x="269" y="124"/>
                </a:lnTo>
                <a:cubicBezTo>
                  <a:pt x="271" y="119"/>
                  <a:pt x="271" y="111"/>
                  <a:pt x="271" y="107"/>
                </a:cubicBezTo>
                <a:lnTo>
                  <a:pt x="271" y="96"/>
                </a:lnTo>
                <a:cubicBezTo>
                  <a:pt x="271" y="93"/>
                  <a:pt x="271" y="90"/>
                  <a:pt x="271" y="90"/>
                </a:cubicBezTo>
                <a:lnTo>
                  <a:pt x="271" y="89"/>
                </a:lnTo>
                <a:lnTo>
                  <a:pt x="272" y="87"/>
                </a:lnTo>
                <a:lnTo>
                  <a:pt x="272" y="86"/>
                </a:lnTo>
                <a:lnTo>
                  <a:pt x="271" y="84"/>
                </a:lnTo>
                <a:lnTo>
                  <a:pt x="271" y="83"/>
                </a:lnTo>
                <a:lnTo>
                  <a:pt x="271" y="81"/>
                </a:lnTo>
                <a:lnTo>
                  <a:pt x="272" y="80"/>
                </a:lnTo>
                <a:lnTo>
                  <a:pt x="272" y="78"/>
                </a:lnTo>
                <a:cubicBezTo>
                  <a:pt x="271" y="76"/>
                  <a:pt x="271" y="72"/>
                  <a:pt x="271" y="72"/>
                </a:cubicBezTo>
                <a:lnTo>
                  <a:pt x="271" y="71"/>
                </a:lnTo>
                <a:lnTo>
                  <a:pt x="271" y="70"/>
                </a:lnTo>
                <a:lnTo>
                  <a:pt x="271" y="69"/>
                </a:lnTo>
                <a:lnTo>
                  <a:pt x="272" y="64"/>
                </a:lnTo>
                <a:lnTo>
                  <a:pt x="272" y="62"/>
                </a:lnTo>
                <a:lnTo>
                  <a:pt x="271" y="61"/>
                </a:lnTo>
                <a:lnTo>
                  <a:pt x="271" y="60"/>
                </a:lnTo>
                <a:lnTo>
                  <a:pt x="271" y="60"/>
                </a:lnTo>
                <a:lnTo>
                  <a:pt x="271" y="53"/>
                </a:lnTo>
                <a:lnTo>
                  <a:pt x="271" y="50"/>
                </a:lnTo>
                <a:lnTo>
                  <a:pt x="272" y="37"/>
                </a:lnTo>
                <a:lnTo>
                  <a:pt x="272" y="36"/>
                </a:lnTo>
                <a:lnTo>
                  <a:pt x="272" y="34"/>
                </a:lnTo>
                <a:lnTo>
                  <a:pt x="272" y="33"/>
                </a:lnTo>
                <a:lnTo>
                  <a:pt x="273" y="32"/>
                </a:lnTo>
                <a:lnTo>
                  <a:pt x="273" y="30"/>
                </a:lnTo>
                <a:lnTo>
                  <a:pt x="273" y="29"/>
                </a:lnTo>
                <a:lnTo>
                  <a:pt x="273" y="27"/>
                </a:lnTo>
                <a:lnTo>
                  <a:pt x="273" y="25"/>
                </a:lnTo>
                <a:cubicBezTo>
                  <a:pt x="276" y="20"/>
                  <a:pt x="277" y="17"/>
                  <a:pt x="277" y="15"/>
                </a:cubicBezTo>
                <a:lnTo>
                  <a:pt x="277" y="14"/>
                </a:lnTo>
                <a:lnTo>
                  <a:pt x="277" y="13"/>
                </a:lnTo>
                <a:lnTo>
                  <a:pt x="276" y="12"/>
                </a:lnTo>
                <a:lnTo>
                  <a:pt x="276" y="12"/>
                </a:lnTo>
                <a:lnTo>
                  <a:pt x="275" y="11"/>
                </a:lnTo>
                <a:lnTo>
                  <a:pt x="275" y="10"/>
                </a:lnTo>
                <a:lnTo>
                  <a:pt x="274" y="10"/>
                </a:lnTo>
                <a:lnTo>
                  <a:pt x="273" y="9"/>
                </a:lnTo>
                <a:cubicBezTo>
                  <a:pt x="271" y="7"/>
                  <a:pt x="264" y="4"/>
                  <a:pt x="263" y="4"/>
                </a:cubicBezTo>
                <a:lnTo>
                  <a:pt x="263" y="3"/>
                </a:lnTo>
                <a:lnTo>
                  <a:pt x="262" y="2"/>
                </a:lnTo>
                <a:lnTo>
                  <a:pt x="261" y="2"/>
                </a:lnTo>
                <a:lnTo>
                  <a:pt x="260" y="1"/>
                </a:lnTo>
                <a:lnTo>
                  <a:pt x="259" y="1"/>
                </a:lnTo>
                <a:lnTo>
                  <a:pt x="258" y="2"/>
                </a:lnTo>
                <a:lnTo>
                  <a:pt x="258" y="1"/>
                </a:lnTo>
                <a:lnTo>
                  <a:pt x="257" y="1"/>
                </a:lnTo>
                <a:lnTo>
                  <a:pt x="255" y="0"/>
                </a:lnTo>
                <a:lnTo>
                  <a:pt x="254" y="0"/>
                </a:lnTo>
                <a:lnTo>
                  <a:pt x="252" y="0"/>
                </a:lnTo>
                <a:lnTo>
                  <a:pt x="252" y="0"/>
                </a:lnTo>
                <a:lnTo>
                  <a:pt x="251" y="0"/>
                </a:lnTo>
                <a:lnTo>
                  <a:pt x="250" y="1"/>
                </a:lnTo>
                <a:lnTo>
                  <a:pt x="249" y="1"/>
                </a:lnTo>
                <a:lnTo>
                  <a:pt x="248" y="1"/>
                </a:lnTo>
                <a:lnTo>
                  <a:pt x="247" y="2"/>
                </a:lnTo>
                <a:lnTo>
                  <a:pt x="246" y="3"/>
                </a:lnTo>
                <a:lnTo>
                  <a:pt x="244" y="2"/>
                </a:lnTo>
                <a:lnTo>
                  <a:pt x="244" y="3"/>
                </a:lnTo>
                <a:lnTo>
                  <a:pt x="244" y="3"/>
                </a:lnTo>
                <a:lnTo>
                  <a:pt x="243" y="3"/>
                </a:lnTo>
                <a:lnTo>
                  <a:pt x="243" y="3"/>
                </a:lnTo>
                <a:lnTo>
                  <a:pt x="242" y="4"/>
                </a:lnTo>
                <a:lnTo>
                  <a:pt x="241" y="4"/>
                </a:lnTo>
                <a:lnTo>
                  <a:pt x="239" y="4"/>
                </a:lnTo>
                <a:lnTo>
                  <a:pt x="239" y="4"/>
                </a:lnTo>
                <a:lnTo>
                  <a:pt x="238" y="4"/>
                </a:lnTo>
                <a:lnTo>
                  <a:pt x="237" y="4"/>
                </a:lnTo>
                <a:lnTo>
                  <a:pt x="236" y="4"/>
                </a:lnTo>
                <a:lnTo>
                  <a:pt x="236" y="4"/>
                </a:lnTo>
                <a:lnTo>
                  <a:pt x="235" y="4"/>
                </a:lnTo>
                <a:lnTo>
                  <a:pt x="234" y="5"/>
                </a:lnTo>
                <a:lnTo>
                  <a:pt x="233" y="5"/>
                </a:lnTo>
                <a:lnTo>
                  <a:pt x="226" y="4"/>
                </a:lnTo>
                <a:lnTo>
                  <a:pt x="225" y="3"/>
                </a:lnTo>
                <a:cubicBezTo>
                  <a:pt x="223" y="3"/>
                  <a:pt x="216" y="2"/>
                  <a:pt x="213" y="2"/>
                </a:cubicBezTo>
                <a:lnTo>
                  <a:pt x="212" y="2"/>
                </a:lnTo>
                <a:lnTo>
                  <a:pt x="211" y="2"/>
                </a:lnTo>
                <a:lnTo>
                  <a:pt x="210" y="2"/>
                </a:lnTo>
                <a:lnTo>
                  <a:pt x="207" y="2"/>
                </a:lnTo>
                <a:lnTo>
                  <a:pt x="206" y="2"/>
                </a:lnTo>
                <a:lnTo>
                  <a:pt x="205" y="2"/>
                </a:lnTo>
                <a:lnTo>
                  <a:pt x="204" y="2"/>
                </a:lnTo>
                <a:cubicBezTo>
                  <a:pt x="200" y="2"/>
                  <a:pt x="197" y="1"/>
                  <a:pt x="196" y="1"/>
                </a:cubicBezTo>
                <a:lnTo>
                  <a:pt x="184" y="1"/>
                </a:lnTo>
                <a:cubicBezTo>
                  <a:pt x="178" y="0"/>
                  <a:pt x="171" y="0"/>
                  <a:pt x="166" y="0"/>
                </a:cubicBezTo>
                <a:cubicBezTo>
                  <a:pt x="162" y="0"/>
                  <a:pt x="158" y="0"/>
                  <a:pt x="147" y="1"/>
                </a:cubicBezTo>
                <a:lnTo>
                  <a:pt x="138" y="1"/>
                </a:lnTo>
                <a:lnTo>
                  <a:pt x="118" y="2"/>
                </a:lnTo>
                <a:lnTo>
                  <a:pt x="117" y="2"/>
                </a:lnTo>
                <a:cubicBezTo>
                  <a:pt x="110" y="3"/>
                  <a:pt x="112" y="2"/>
                  <a:pt x="94" y="5"/>
                </a:cubicBezTo>
                <a:lnTo>
                  <a:pt x="78" y="6"/>
                </a:lnTo>
                <a:cubicBezTo>
                  <a:pt x="74" y="7"/>
                  <a:pt x="70" y="7"/>
                  <a:pt x="70" y="7"/>
                </a:cubicBezTo>
                <a:lnTo>
                  <a:pt x="68" y="7"/>
                </a:lnTo>
                <a:lnTo>
                  <a:pt x="67" y="7"/>
                </a:lnTo>
                <a:lnTo>
                  <a:pt x="63" y="4"/>
                </a:lnTo>
                <a:lnTo>
                  <a:pt x="62" y="3"/>
                </a:lnTo>
                <a:lnTo>
                  <a:pt x="61" y="3"/>
                </a:lnTo>
                <a:lnTo>
                  <a:pt x="59" y="2"/>
                </a:lnTo>
                <a:lnTo>
                  <a:pt x="58" y="2"/>
                </a:lnTo>
                <a:lnTo>
                  <a:pt x="56" y="2"/>
                </a:lnTo>
                <a:lnTo>
                  <a:pt x="54" y="3"/>
                </a:lnTo>
                <a:lnTo>
                  <a:pt x="52" y="5"/>
                </a:lnTo>
                <a:lnTo>
                  <a:pt x="51" y="6"/>
                </a:lnTo>
                <a:lnTo>
                  <a:pt x="50" y="7"/>
                </a:lnTo>
                <a:lnTo>
                  <a:pt x="48" y="8"/>
                </a:lnTo>
                <a:lnTo>
                  <a:pt x="48" y="10"/>
                </a:lnTo>
                <a:lnTo>
                  <a:pt x="48" y="11"/>
                </a:lnTo>
                <a:lnTo>
                  <a:pt x="47" y="12"/>
                </a:lnTo>
                <a:lnTo>
                  <a:pt x="47" y="13"/>
                </a:lnTo>
                <a:lnTo>
                  <a:pt x="47" y="14"/>
                </a:lnTo>
                <a:lnTo>
                  <a:pt x="47" y="15"/>
                </a:lnTo>
                <a:lnTo>
                  <a:pt x="48" y="16"/>
                </a:lnTo>
                <a:lnTo>
                  <a:pt x="48" y="18"/>
                </a:lnTo>
                <a:lnTo>
                  <a:pt x="48" y="19"/>
                </a:lnTo>
                <a:lnTo>
                  <a:pt x="49" y="20"/>
                </a:lnTo>
                <a:lnTo>
                  <a:pt x="48" y="21"/>
                </a:lnTo>
                <a:lnTo>
                  <a:pt x="48" y="21"/>
                </a:lnTo>
                <a:lnTo>
                  <a:pt x="48" y="22"/>
                </a:lnTo>
                <a:lnTo>
                  <a:pt x="48" y="23"/>
                </a:lnTo>
                <a:lnTo>
                  <a:pt x="49" y="24"/>
                </a:lnTo>
                <a:lnTo>
                  <a:pt x="49" y="26"/>
                </a:lnTo>
                <a:lnTo>
                  <a:pt x="49" y="27"/>
                </a:lnTo>
                <a:lnTo>
                  <a:pt x="49" y="28"/>
                </a:lnTo>
                <a:lnTo>
                  <a:pt x="49" y="29"/>
                </a:lnTo>
                <a:cubicBezTo>
                  <a:pt x="49" y="24"/>
                  <a:pt x="43" y="97"/>
                  <a:pt x="45" y="72"/>
                </a:cubicBezTo>
                <a:cubicBezTo>
                  <a:pt x="45" y="78"/>
                  <a:pt x="45" y="83"/>
                  <a:pt x="45" y="84"/>
                </a:cubicBezTo>
                <a:lnTo>
                  <a:pt x="44" y="99"/>
                </a:lnTo>
                <a:lnTo>
                  <a:pt x="44" y="100"/>
                </a:lnTo>
                <a:lnTo>
                  <a:pt x="44" y="102"/>
                </a:lnTo>
                <a:lnTo>
                  <a:pt x="44" y="103"/>
                </a:lnTo>
                <a:lnTo>
                  <a:pt x="44" y="104"/>
                </a:lnTo>
                <a:lnTo>
                  <a:pt x="44" y="106"/>
                </a:lnTo>
                <a:lnTo>
                  <a:pt x="44" y="108"/>
                </a:lnTo>
                <a:lnTo>
                  <a:pt x="44" y="109"/>
                </a:lnTo>
                <a:lnTo>
                  <a:pt x="44" y="110"/>
                </a:lnTo>
                <a:lnTo>
                  <a:pt x="44" y="111"/>
                </a:lnTo>
                <a:cubicBezTo>
                  <a:pt x="43" y="118"/>
                  <a:pt x="43" y="124"/>
                  <a:pt x="43" y="126"/>
                </a:cubicBezTo>
                <a:lnTo>
                  <a:pt x="42" y="141"/>
                </a:lnTo>
                <a:cubicBezTo>
                  <a:pt x="42" y="142"/>
                  <a:pt x="42" y="147"/>
                  <a:pt x="42" y="148"/>
                </a:cubicBezTo>
                <a:cubicBezTo>
                  <a:pt x="40" y="169"/>
                  <a:pt x="41" y="162"/>
                  <a:pt x="41" y="172"/>
                </a:cubicBezTo>
                <a:lnTo>
                  <a:pt x="40" y="184"/>
                </a:lnTo>
                <a:lnTo>
                  <a:pt x="39" y="188"/>
                </a:lnTo>
                <a:lnTo>
                  <a:pt x="39" y="189"/>
                </a:lnTo>
                <a:lnTo>
                  <a:pt x="39" y="190"/>
                </a:lnTo>
                <a:lnTo>
                  <a:pt x="39" y="191"/>
                </a:lnTo>
                <a:lnTo>
                  <a:pt x="39" y="192"/>
                </a:lnTo>
                <a:lnTo>
                  <a:pt x="39" y="193"/>
                </a:lnTo>
                <a:lnTo>
                  <a:pt x="39" y="194"/>
                </a:lnTo>
                <a:lnTo>
                  <a:pt x="39" y="195"/>
                </a:lnTo>
                <a:lnTo>
                  <a:pt x="39" y="195"/>
                </a:lnTo>
                <a:lnTo>
                  <a:pt x="38" y="195"/>
                </a:lnTo>
                <a:lnTo>
                  <a:pt x="38" y="196"/>
                </a:lnTo>
                <a:lnTo>
                  <a:pt x="36" y="197"/>
                </a:lnTo>
                <a:lnTo>
                  <a:pt x="35" y="199"/>
                </a:lnTo>
                <a:lnTo>
                  <a:pt x="35" y="199"/>
                </a:lnTo>
                <a:lnTo>
                  <a:pt x="35" y="200"/>
                </a:lnTo>
                <a:lnTo>
                  <a:pt x="35" y="202"/>
                </a:lnTo>
                <a:lnTo>
                  <a:pt x="36" y="203"/>
                </a:lnTo>
                <a:lnTo>
                  <a:pt x="36" y="204"/>
                </a:lnTo>
                <a:lnTo>
                  <a:pt x="37" y="204"/>
                </a:lnTo>
                <a:lnTo>
                  <a:pt x="39" y="205"/>
                </a:lnTo>
                <a:lnTo>
                  <a:pt x="40" y="207"/>
                </a:lnTo>
                <a:lnTo>
                  <a:pt x="41" y="208"/>
                </a:lnTo>
                <a:lnTo>
                  <a:pt x="41" y="212"/>
                </a:lnTo>
                <a:lnTo>
                  <a:pt x="42" y="213"/>
                </a:lnTo>
                <a:lnTo>
                  <a:pt x="43" y="214"/>
                </a:lnTo>
                <a:lnTo>
                  <a:pt x="43" y="215"/>
                </a:lnTo>
                <a:lnTo>
                  <a:pt x="44" y="216"/>
                </a:lnTo>
                <a:lnTo>
                  <a:pt x="45" y="217"/>
                </a:lnTo>
                <a:lnTo>
                  <a:pt x="46" y="218"/>
                </a:lnTo>
                <a:lnTo>
                  <a:pt x="47" y="218"/>
                </a:lnTo>
                <a:lnTo>
                  <a:pt x="49" y="219"/>
                </a:lnTo>
                <a:lnTo>
                  <a:pt x="52" y="221"/>
                </a:lnTo>
                <a:lnTo>
                  <a:pt x="54" y="223"/>
                </a:lnTo>
                <a:lnTo>
                  <a:pt x="55" y="224"/>
                </a:lnTo>
                <a:lnTo>
                  <a:pt x="57" y="224"/>
                </a:lnTo>
                <a:lnTo>
                  <a:pt x="58" y="224"/>
                </a:lnTo>
                <a:lnTo>
                  <a:pt x="59" y="224"/>
                </a:lnTo>
                <a:lnTo>
                  <a:pt x="60" y="224"/>
                </a:lnTo>
                <a:lnTo>
                  <a:pt x="60" y="223"/>
                </a:lnTo>
                <a:lnTo>
                  <a:pt x="61" y="223"/>
                </a:lnTo>
                <a:lnTo>
                  <a:pt x="62" y="223"/>
                </a:lnTo>
                <a:lnTo>
                  <a:pt x="63" y="223"/>
                </a:lnTo>
                <a:lnTo>
                  <a:pt x="64" y="223"/>
                </a:lnTo>
                <a:lnTo>
                  <a:pt x="65" y="223"/>
                </a:lnTo>
                <a:lnTo>
                  <a:pt x="66" y="223"/>
                </a:lnTo>
                <a:lnTo>
                  <a:pt x="67" y="222"/>
                </a:lnTo>
                <a:lnTo>
                  <a:pt x="69" y="222"/>
                </a:lnTo>
                <a:cubicBezTo>
                  <a:pt x="71" y="222"/>
                  <a:pt x="77" y="223"/>
                  <a:pt x="78" y="224"/>
                </a:cubicBezTo>
                <a:lnTo>
                  <a:pt x="79" y="224"/>
                </a:lnTo>
                <a:lnTo>
                  <a:pt x="81" y="224"/>
                </a:lnTo>
                <a:lnTo>
                  <a:pt x="82" y="224"/>
                </a:lnTo>
                <a:lnTo>
                  <a:pt x="83" y="224"/>
                </a:lnTo>
                <a:lnTo>
                  <a:pt x="84" y="224"/>
                </a:lnTo>
                <a:lnTo>
                  <a:pt x="85" y="224"/>
                </a:lnTo>
                <a:lnTo>
                  <a:pt x="86" y="224"/>
                </a:lnTo>
                <a:lnTo>
                  <a:pt x="87" y="224"/>
                </a:lnTo>
                <a:lnTo>
                  <a:pt x="88" y="224"/>
                </a:lnTo>
                <a:lnTo>
                  <a:pt x="90" y="224"/>
                </a:lnTo>
                <a:lnTo>
                  <a:pt x="91" y="224"/>
                </a:lnTo>
                <a:lnTo>
                  <a:pt x="92" y="223"/>
                </a:lnTo>
                <a:lnTo>
                  <a:pt x="94" y="223"/>
                </a:lnTo>
                <a:lnTo>
                  <a:pt x="95" y="223"/>
                </a:lnTo>
                <a:lnTo>
                  <a:pt x="96" y="223"/>
                </a:lnTo>
                <a:cubicBezTo>
                  <a:pt x="99" y="223"/>
                  <a:pt x="104" y="222"/>
                  <a:pt x="106" y="222"/>
                </a:cubicBezTo>
                <a:lnTo>
                  <a:pt x="107" y="222"/>
                </a:lnTo>
                <a:lnTo>
                  <a:pt x="108" y="222"/>
                </a:lnTo>
                <a:lnTo>
                  <a:pt x="109" y="221"/>
                </a:lnTo>
                <a:lnTo>
                  <a:pt x="116" y="220"/>
                </a:lnTo>
                <a:lnTo>
                  <a:pt x="125" y="220"/>
                </a:lnTo>
                <a:lnTo>
                  <a:pt x="126" y="219"/>
                </a:lnTo>
                <a:lnTo>
                  <a:pt x="128" y="219"/>
                </a:lnTo>
                <a:lnTo>
                  <a:pt x="129" y="219"/>
                </a:lnTo>
                <a:lnTo>
                  <a:pt x="130" y="219"/>
                </a:lnTo>
                <a:lnTo>
                  <a:pt x="131" y="219"/>
                </a:lnTo>
                <a:lnTo>
                  <a:pt x="132" y="219"/>
                </a:lnTo>
                <a:lnTo>
                  <a:pt x="146" y="219"/>
                </a:lnTo>
                <a:lnTo>
                  <a:pt x="147" y="218"/>
                </a:lnTo>
                <a:lnTo>
                  <a:pt x="148" y="218"/>
                </a:lnTo>
                <a:lnTo>
                  <a:pt x="150" y="218"/>
                </a:lnTo>
                <a:lnTo>
                  <a:pt x="151" y="218"/>
                </a:lnTo>
                <a:lnTo>
                  <a:pt x="153" y="218"/>
                </a:lnTo>
                <a:lnTo>
                  <a:pt x="154" y="219"/>
                </a:lnTo>
                <a:lnTo>
                  <a:pt x="155" y="219"/>
                </a:lnTo>
                <a:lnTo>
                  <a:pt x="156" y="219"/>
                </a:lnTo>
                <a:lnTo>
                  <a:pt x="166" y="218"/>
                </a:lnTo>
                <a:cubicBezTo>
                  <a:pt x="172" y="219"/>
                  <a:pt x="177" y="219"/>
                  <a:pt x="179" y="219"/>
                </a:cubicBezTo>
                <a:lnTo>
                  <a:pt x="187" y="219"/>
                </a:lnTo>
                <a:cubicBezTo>
                  <a:pt x="194" y="219"/>
                  <a:pt x="198" y="218"/>
                  <a:pt x="201" y="218"/>
                </a:cubicBezTo>
                <a:lnTo>
                  <a:pt x="202" y="217"/>
                </a:lnTo>
                <a:lnTo>
                  <a:pt x="203" y="217"/>
                </a:lnTo>
                <a:lnTo>
                  <a:pt x="205" y="217"/>
                </a:lnTo>
                <a:lnTo>
                  <a:pt x="206" y="217"/>
                </a:lnTo>
                <a:lnTo>
                  <a:pt x="207" y="217"/>
                </a:lnTo>
                <a:lnTo>
                  <a:pt x="208" y="217"/>
                </a:lnTo>
                <a:lnTo>
                  <a:pt x="208" y="217"/>
                </a:lnTo>
                <a:lnTo>
                  <a:pt x="209" y="217"/>
                </a:lnTo>
                <a:lnTo>
                  <a:pt x="210" y="217"/>
                </a:lnTo>
                <a:lnTo>
                  <a:pt x="211" y="217"/>
                </a:lnTo>
                <a:lnTo>
                  <a:pt x="213" y="217"/>
                </a:lnTo>
                <a:lnTo>
                  <a:pt x="215" y="217"/>
                </a:lnTo>
                <a:lnTo>
                  <a:pt x="216" y="216"/>
                </a:lnTo>
                <a:lnTo>
                  <a:pt x="218" y="216"/>
                </a:lnTo>
                <a:lnTo>
                  <a:pt x="220" y="215"/>
                </a:lnTo>
                <a:lnTo>
                  <a:pt x="221" y="215"/>
                </a:lnTo>
                <a:lnTo>
                  <a:pt x="222" y="215"/>
                </a:lnTo>
                <a:lnTo>
                  <a:pt x="223" y="214"/>
                </a:lnTo>
                <a:lnTo>
                  <a:pt x="229" y="212"/>
                </a:lnTo>
                <a:lnTo>
                  <a:pt x="228" y="213"/>
                </a:lnTo>
                <a:lnTo>
                  <a:pt x="228" y="214"/>
                </a:lnTo>
                <a:lnTo>
                  <a:pt x="228" y="216"/>
                </a:lnTo>
                <a:lnTo>
                  <a:pt x="228" y="217"/>
                </a:lnTo>
                <a:lnTo>
                  <a:pt x="229" y="216"/>
                </a:lnTo>
                <a:lnTo>
                  <a:pt x="229" y="215"/>
                </a:lnTo>
                <a:lnTo>
                  <a:pt x="229" y="214"/>
                </a:lnTo>
                <a:lnTo>
                  <a:pt x="229" y="213"/>
                </a:lnTo>
                <a:lnTo>
                  <a:pt x="229" y="214"/>
                </a:lnTo>
                <a:lnTo>
                  <a:pt x="229" y="216"/>
                </a:lnTo>
                <a:lnTo>
                  <a:pt x="229" y="217"/>
                </a:lnTo>
                <a:lnTo>
                  <a:pt x="228" y="218"/>
                </a:lnTo>
                <a:lnTo>
                  <a:pt x="228" y="219"/>
                </a:lnTo>
                <a:lnTo>
                  <a:pt x="228" y="219"/>
                </a:lnTo>
                <a:lnTo>
                  <a:pt x="229" y="219"/>
                </a:lnTo>
                <a:lnTo>
                  <a:pt x="230" y="218"/>
                </a:lnTo>
                <a:lnTo>
                  <a:pt x="231" y="217"/>
                </a:lnTo>
                <a:lnTo>
                  <a:pt x="232" y="216"/>
                </a:lnTo>
                <a:close/>
                <a:moveTo>
                  <a:pt x="66" y="48"/>
                </a:moveTo>
                <a:cubicBezTo>
                  <a:pt x="68" y="49"/>
                  <a:pt x="73" y="47"/>
                  <a:pt x="75" y="46"/>
                </a:cubicBezTo>
                <a:lnTo>
                  <a:pt x="77" y="46"/>
                </a:lnTo>
                <a:lnTo>
                  <a:pt x="78" y="46"/>
                </a:lnTo>
                <a:lnTo>
                  <a:pt x="79" y="46"/>
                </a:lnTo>
                <a:cubicBezTo>
                  <a:pt x="81" y="46"/>
                  <a:pt x="87" y="45"/>
                  <a:pt x="89" y="44"/>
                </a:cubicBezTo>
                <a:lnTo>
                  <a:pt x="92" y="44"/>
                </a:lnTo>
                <a:cubicBezTo>
                  <a:pt x="96" y="44"/>
                  <a:pt x="99" y="43"/>
                  <a:pt x="99" y="43"/>
                </a:cubicBezTo>
                <a:lnTo>
                  <a:pt x="101" y="43"/>
                </a:lnTo>
                <a:lnTo>
                  <a:pt x="102" y="43"/>
                </a:lnTo>
                <a:lnTo>
                  <a:pt x="104" y="42"/>
                </a:lnTo>
                <a:lnTo>
                  <a:pt x="105" y="42"/>
                </a:lnTo>
                <a:lnTo>
                  <a:pt x="107" y="42"/>
                </a:lnTo>
                <a:cubicBezTo>
                  <a:pt x="136" y="40"/>
                  <a:pt x="122" y="41"/>
                  <a:pt x="130" y="41"/>
                </a:cubicBezTo>
                <a:cubicBezTo>
                  <a:pt x="132" y="41"/>
                  <a:pt x="137" y="41"/>
                  <a:pt x="139" y="41"/>
                </a:cubicBezTo>
                <a:lnTo>
                  <a:pt x="140" y="41"/>
                </a:lnTo>
                <a:lnTo>
                  <a:pt x="141" y="41"/>
                </a:lnTo>
                <a:lnTo>
                  <a:pt x="143" y="41"/>
                </a:lnTo>
                <a:lnTo>
                  <a:pt x="145" y="41"/>
                </a:lnTo>
                <a:lnTo>
                  <a:pt x="148" y="41"/>
                </a:lnTo>
                <a:lnTo>
                  <a:pt x="149" y="41"/>
                </a:lnTo>
                <a:lnTo>
                  <a:pt x="151" y="41"/>
                </a:lnTo>
                <a:lnTo>
                  <a:pt x="152" y="41"/>
                </a:lnTo>
                <a:lnTo>
                  <a:pt x="153" y="40"/>
                </a:lnTo>
                <a:lnTo>
                  <a:pt x="155" y="40"/>
                </a:lnTo>
                <a:lnTo>
                  <a:pt x="156" y="40"/>
                </a:lnTo>
                <a:lnTo>
                  <a:pt x="166" y="40"/>
                </a:lnTo>
                <a:lnTo>
                  <a:pt x="176" y="41"/>
                </a:lnTo>
                <a:lnTo>
                  <a:pt x="178" y="41"/>
                </a:lnTo>
                <a:cubicBezTo>
                  <a:pt x="181" y="41"/>
                  <a:pt x="185" y="41"/>
                  <a:pt x="185" y="41"/>
                </a:cubicBezTo>
                <a:lnTo>
                  <a:pt x="186" y="41"/>
                </a:lnTo>
                <a:lnTo>
                  <a:pt x="188" y="42"/>
                </a:lnTo>
                <a:lnTo>
                  <a:pt x="189" y="41"/>
                </a:lnTo>
                <a:lnTo>
                  <a:pt x="191" y="41"/>
                </a:lnTo>
                <a:lnTo>
                  <a:pt x="193" y="41"/>
                </a:lnTo>
                <a:lnTo>
                  <a:pt x="200" y="41"/>
                </a:lnTo>
                <a:cubicBezTo>
                  <a:pt x="206" y="42"/>
                  <a:pt x="212" y="42"/>
                  <a:pt x="213" y="42"/>
                </a:cubicBezTo>
                <a:lnTo>
                  <a:pt x="215" y="42"/>
                </a:lnTo>
                <a:cubicBezTo>
                  <a:pt x="217" y="42"/>
                  <a:pt x="223" y="42"/>
                  <a:pt x="226" y="43"/>
                </a:cubicBezTo>
                <a:lnTo>
                  <a:pt x="227" y="43"/>
                </a:lnTo>
                <a:lnTo>
                  <a:pt x="228" y="43"/>
                </a:lnTo>
                <a:lnTo>
                  <a:pt x="230" y="43"/>
                </a:lnTo>
                <a:lnTo>
                  <a:pt x="231" y="41"/>
                </a:lnTo>
                <a:lnTo>
                  <a:pt x="232" y="36"/>
                </a:lnTo>
                <a:lnTo>
                  <a:pt x="232" y="36"/>
                </a:lnTo>
                <a:lnTo>
                  <a:pt x="233" y="35"/>
                </a:lnTo>
                <a:lnTo>
                  <a:pt x="234" y="35"/>
                </a:lnTo>
                <a:lnTo>
                  <a:pt x="234" y="36"/>
                </a:lnTo>
                <a:lnTo>
                  <a:pt x="234" y="37"/>
                </a:lnTo>
                <a:lnTo>
                  <a:pt x="234" y="39"/>
                </a:lnTo>
                <a:lnTo>
                  <a:pt x="234" y="47"/>
                </a:lnTo>
                <a:lnTo>
                  <a:pt x="234" y="55"/>
                </a:lnTo>
                <a:cubicBezTo>
                  <a:pt x="233" y="70"/>
                  <a:pt x="234" y="49"/>
                  <a:pt x="232" y="96"/>
                </a:cubicBezTo>
                <a:cubicBezTo>
                  <a:pt x="232" y="103"/>
                  <a:pt x="232" y="112"/>
                  <a:pt x="231" y="117"/>
                </a:cubicBezTo>
                <a:cubicBezTo>
                  <a:pt x="231" y="126"/>
                  <a:pt x="232" y="116"/>
                  <a:pt x="227" y="162"/>
                </a:cubicBezTo>
                <a:cubicBezTo>
                  <a:pt x="227" y="165"/>
                  <a:pt x="226" y="173"/>
                  <a:pt x="226" y="177"/>
                </a:cubicBezTo>
                <a:lnTo>
                  <a:pt x="226" y="189"/>
                </a:lnTo>
                <a:lnTo>
                  <a:pt x="226" y="190"/>
                </a:lnTo>
                <a:lnTo>
                  <a:pt x="226" y="191"/>
                </a:lnTo>
                <a:lnTo>
                  <a:pt x="227" y="192"/>
                </a:lnTo>
                <a:lnTo>
                  <a:pt x="227" y="193"/>
                </a:lnTo>
                <a:lnTo>
                  <a:pt x="226" y="193"/>
                </a:lnTo>
                <a:cubicBezTo>
                  <a:pt x="221" y="191"/>
                  <a:pt x="214" y="191"/>
                  <a:pt x="210" y="191"/>
                </a:cubicBezTo>
                <a:lnTo>
                  <a:pt x="209" y="191"/>
                </a:lnTo>
                <a:lnTo>
                  <a:pt x="208" y="191"/>
                </a:lnTo>
                <a:lnTo>
                  <a:pt x="207" y="191"/>
                </a:lnTo>
                <a:lnTo>
                  <a:pt x="206" y="191"/>
                </a:lnTo>
                <a:lnTo>
                  <a:pt x="204" y="191"/>
                </a:lnTo>
                <a:lnTo>
                  <a:pt x="203" y="191"/>
                </a:lnTo>
                <a:lnTo>
                  <a:pt x="202" y="191"/>
                </a:lnTo>
                <a:lnTo>
                  <a:pt x="201" y="191"/>
                </a:lnTo>
                <a:lnTo>
                  <a:pt x="200" y="191"/>
                </a:lnTo>
                <a:lnTo>
                  <a:pt x="198" y="191"/>
                </a:lnTo>
                <a:lnTo>
                  <a:pt x="197" y="191"/>
                </a:lnTo>
                <a:lnTo>
                  <a:pt x="196" y="191"/>
                </a:lnTo>
                <a:lnTo>
                  <a:pt x="195" y="191"/>
                </a:lnTo>
                <a:lnTo>
                  <a:pt x="193" y="191"/>
                </a:lnTo>
                <a:lnTo>
                  <a:pt x="192" y="191"/>
                </a:lnTo>
                <a:lnTo>
                  <a:pt x="191" y="191"/>
                </a:lnTo>
                <a:lnTo>
                  <a:pt x="190" y="191"/>
                </a:lnTo>
                <a:lnTo>
                  <a:pt x="175" y="191"/>
                </a:lnTo>
                <a:cubicBezTo>
                  <a:pt x="162" y="191"/>
                  <a:pt x="148" y="192"/>
                  <a:pt x="140" y="192"/>
                </a:cubicBezTo>
                <a:cubicBezTo>
                  <a:pt x="134" y="192"/>
                  <a:pt x="126" y="193"/>
                  <a:pt x="123" y="193"/>
                </a:cubicBezTo>
                <a:lnTo>
                  <a:pt x="102" y="195"/>
                </a:lnTo>
                <a:cubicBezTo>
                  <a:pt x="94" y="196"/>
                  <a:pt x="86" y="197"/>
                  <a:pt x="83" y="197"/>
                </a:cubicBezTo>
                <a:cubicBezTo>
                  <a:pt x="80" y="197"/>
                  <a:pt x="72" y="197"/>
                  <a:pt x="67" y="197"/>
                </a:cubicBezTo>
                <a:lnTo>
                  <a:pt x="66" y="197"/>
                </a:lnTo>
                <a:lnTo>
                  <a:pt x="65" y="196"/>
                </a:lnTo>
                <a:cubicBezTo>
                  <a:pt x="66" y="194"/>
                  <a:pt x="66" y="189"/>
                  <a:pt x="66" y="187"/>
                </a:cubicBezTo>
                <a:cubicBezTo>
                  <a:pt x="66" y="183"/>
                  <a:pt x="66" y="180"/>
                  <a:pt x="66" y="180"/>
                </a:cubicBezTo>
                <a:lnTo>
                  <a:pt x="66" y="173"/>
                </a:lnTo>
                <a:cubicBezTo>
                  <a:pt x="67" y="169"/>
                  <a:pt x="67" y="166"/>
                  <a:pt x="67" y="165"/>
                </a:cubicBezTo>
                <a:cubicBezTo>
                  <a:pt x="67" y="163"/>
                  <a:pt x="67" y="157"/>
                  <a:pt x="67" y="154"/>
                </a:cubicBezTo>
                <a:lnTo>
                  <a:pt x="67" y="152"/>
                </a:lnTo>
                <a:lnTo>
                  <a:pt x="67" y="151"/>
                </a:lnTo>
                <a:cubicBezTo>
                  <a:pt x="68" y="146"/>
                  <a:pt x="68" y="141"/>
                  <a:pt x="68" y="141"/>
                </a:cubicBezTo>
                <a:lnTo>
                  <a:pt x="68" y="140"/>
                </a:lnTo>
                <a:lnTo>
                  <a:pt x="68" y="139"/>
                </a:lnTo>
                <a:lnTo>
                  <a:pt x="68" y="137"/>
                </a:lnTo>
                <a:lnTo>
                  <a:pt x="68" y="136"/>
                </a:lnTo>
                <a:lnTo>
                  <a:pt x="68" y="134"/>
                </a:lnTo>
                <a:lnTo>
                  <a:pt x="68" y="133"/>
                </a:lnTo>
                <a:lnTo>
                  <a:pt x="68" y="124"/>
                </a:lnTo>
                <a:cubicBezTo>
                  <a:pt x="68" y="120"/>
                  <a:pt x="67" y="116"/>
                  <a:pt x="67" y="116"/>
                </a:cubicBezTo>
                <a:lnTo>
                  <a:pt x="67" y="108"/>
                </a:lnTo>
                <a:cubicBezTo>
                  <a:pt x="67" y="105"/>
                  <a:pt x="67" y="98"/>
                  <a:pt x="67" y="94"/>
                </a:cubicBezTo>
                <a:lnTo>
                  <a:pt x="67" y="93"/>
                </a:lnTo>
                <a:lnTo>
                  <a:pt x="67" y="92"/>
                </a:lnTo>
                <a:lnTo>
                  <a:pt x="67" y="90"/>
                </a:lnTo>
                <a:lnTo>
                  <a:pt x="67" y="89"/>
                </a:lnTo>
                <a:lnTo>
                  <a:pt x="67" y="88"/>
                </a:lnTo>
                <a:lnTo>
                  <a:pt x="67" y="87"/>
                </a:lnTo>
                <a:lnTo>
                  <a:pt x="67" y="86"/>
                </a:lnTo>
                <a:lnTo>
                  <a:pt x="67" y="85"/>
                </a:lnTo>
                <a:cubicBezTo>
                  <a:pt x="67" y="84"/>
                  <a:pt x="66" y="79"/>
                  <a:pt x="66" y="78"/>
                </a:cubicBezTo>
                <a:cubicBezTo>
                  <a:pt x="66" y="74"/>
                  <a:pt x="66" y="71"/>
                  <a:pt x="66" y="70"/>
                </a:cubicBezTo>
                <a:lnTo>
                  <a:pt x="66" y="69"/>
                </a:lnTo>
                <a:lnTo>
                  <a:pt x="66" y="67"/>
                </a:lnTo>
                <a:lnTo>
                  <a:pt x="66" y="66"/>
                </a:lnTo>
                <a:lnTo>
                  <a:pt x="66" y="65"/>
                </a:lnTo>
                <a:lnTo>
                  <a:pt x="65" y="64"/>
                </a:lnTo>
                <a:lnTo>
                  <a:pt x="65" y="63"/>
                </a:lnTo>
                <a:lnTo>
                  <a:pt x="65" y="62"/>
                </a:lnTo>
                <a:lnTo>
                  <a:pt x="65" y="60"/>
                </a:lnTo>
                <a:cubicBezTo>
                  <a:pt x="65" y="57"/>
                  <a:pt x="65" y="53"/>
                  <a:pt x="65" y="52"/>
                </a:cubicBezTo>
                <a:lnTo>
                  <a:pt x="65" y="51"/>
                </a:lnTo>
                <a:lnTo>
                  <a:pt x="64" y="49"/>
                </a:lnTo>
                <a:lnTo>
                  <a:pt x="64" y="48"/>
                </a:lnTo>
                <a:lnTo>
                  <a:pt x="66" y="48"/>
                </a:lnTo>
                <a:close/>
                <a:moveTo>
                  <a:pt x="133" y="84"/>
                </a:moveTo>
                <a:lnTo>
                  <a:pt x="133" y="84"/>
                </a:lnTo>
                <a:lnTo>
                  <a:pt x="133" y="85"/>
                </a:lnTo>
                <a:lnTo>
                  <a:pt x="132" y="86"/>
                </a:lnTo>
                <a:lnTo>
                  <a:pt x="132" y="88"/>
                </a:lnTo>
                <a:lnTo>
                  <a:pt x="131" y="89"/>
                </a:lnTo>
                <a:lnTo>
                  <a:pt x="131" y="91"/>
                </a:lnTo>
                <a:lnTo>
                  <a:pt x="131" y="92"/>
                </a:lnTo>
                <a:lnTo>
                  <a:pt x="131" y="93"/>
                </a:lnTo>
                <a:lnTo>
                  <a:pt x="131" y="94"/>
                </a:lnTo>
                <a:lnTo>
                  <a:pt x="130" y="96"/>
                </a:lnTo>
                <a:lnTo>
                  <a:pt x="129" y="97"/>
                </a:lnTo>
                <a:lnTo>
                  <a:pt x="129" y="98"/>
                </a:lnTo>
                <a:lnTo>
                  <a:pt x="128" y="99"/>
                </a:lnTo>
                <a:lnTo>
                  <a:pt x="127" y="99"/>
                </a:lnTo>
                <a:lnTo>
                  <a:pt x="116" y="101"/>
                </a:lnTo>
                <a:lnTo>
                  <a:pt x="116" y="101"/>
                </a:lnTo>
                <a:cubicBezTo>
                  <a:pt x="115" y="101"/>
                  <a:pt x="108" y="102"/>
                  <a:pt x="104" y="103"/>
                </a:cubicBezTo>
                <a:lnTo>
                  <a:pt x="102" y="103"/>
                </a:lnTo>
                <a:lnTo>
                  <a:pt x="101" y="103"/>
                </a:lnTo>
                <a:lnTo>
                  <a:pt x="99" y="104"/>
                </a:lnTo>
                <a:lnTo>
                  <a:pt x="98" y="104"/>
                </a:lnTo>
                <a:lnTo>
                  <a:pt x="96" y="104"/>
                </a:lnTo>
                <a:lnTo>
                  <a:pt x="95" y="104"/>
                </a:lnTo>
                <a:lnTo>
                  <a:pt x="93" y="105"/>
                </a:lnTo>
                <a:lnTo>
                  <a:pt x="92" y="105"/>
                </a:lnTo>
                <a:lnTo>
                  <a:pt x="91" y="105"/>
                </a:lnTo>
                <a:lnTo>
                  <a:pt x="89" y="105"/>
                </a:lnTo>
                <a:lnTo>
                  <a:pt x="88" y="104"/>
                </a:lnTo>
                <a:lnTo>
                  <a:pt x="87" y="103"/>
                </a:lnTo>
                <a:lnTo>
                  <a:pt x="86" y="103"/>
                </a:lnTo>
                <a:lnTo>
                  <a:pt x="84" y="103"/>
                </a:lnTo>
                <a:lnTo>
                  <a:pt x="83" y="105"/>
                </a:lnTo>
                <a:lnTo>
                  <a:pt x="82" y="106"/>
                </a:lnTo>
                <a:lnTo>
                  <a:pt x="81" y="107"/>
                </a:lnTo>
                <a:lnTo>
                  <a:pt x="80" y="108"/>
                </a:lnTo>
                <a:lnTo>
                  <a:pt x="79" y="109"/>
                </a:lnTo>
                <a:lnTo>
                  <a:pt x="78" y="109"/>
                </a:lnTo>
                <a:lnTo>
                  <a:pt x="78" y="109"/>
                </a:lnTo>
                <a:lnTo>
                  <a:pt x="76" y="110"/>
                </a:lnTo>
                <a:lnTo>
                  <a:pt x="75" y="111"/>
                </a:lnTo>
                <a:lnTo>
                  <a:pt x="74" y="112"/>
                </a:lnTo>
                <a:lnTo>
                  <a:pt x="73" y="113"/>
                </a:lnTo>
                <a:lnTo>
                  <a:pt x="73" y="114"/>
                </a:lnTo>
                <a:lnTo>
                  <a:pt x="72" y="114"/>
                </a:lnTo>
                <a:lnTo>
                  <a:pt x="72" y="115"/>
                </a:lnTo>
                <a:lnTo>
                  <a:pt x="75" y="117"/>
                </a:lnTo>
                <a:lnTo>
                  <a:pt x="77" y="119"/>
                </a:lnTo>
                <a:lnTo>
                  <a:pt x="78" y="120"/>
                </a:lnTo>
                <a:lnTo>
                  <a:pt x="78" y="121"/>
                </a:lnTo>
                <a:lnTo>
                  <a:pt x="78" y="123"/>
                </a:lnTo>
                <a:lnTo>
                  <a:pt x="78" y="124"/>
                </a:lnTo>
                <a:lnTo>
                  <a:pt x="78" y="125"/>
                </a:lnTo>
                <a:lnTo>
                  <a:pt x="78" y="126"/>
                </a:lnTo>
                <a:lnTo>
                  <a:pt x="81" y="129"/>
                </a:lnTo>
                <a:lnTo>
                  <a:pt x="83" y="130"/>
                </a:lnTo>
                <a:lnTo>
                  <a:pt x="84" y="130"/>
                </a:lnTo>
                <a:lnTo>
                  <a:pt x="86" y="130"/>
                </a:lnTo>
                <a:lnTo>
                  <a:pt x="87" y="130"/>
                </a:lnTo>
                <a:lnTo>
                  <a:pt x="88" y="129"/>
                </a:lnTo>
                <a:lnTo>
                  <a:pt x="89" y="128"/>
                </a:lnTo>
                <a:lnTo>
                  <a:pt x="90" y="127"/>
                </a:lnTo>
                <a:lnTo>
                  <a:pt x="91" y="126"/>
                </a:lnTo>
                <a:lnTo>
                  <a:pt x="93" y="124"/>
                </a:lnTo>
                <a:cubicBezTo>
                  <a:pt x="106" y="120"/>
                  <a:pt x="105" y="122"/>
                  <a:pt x="110" y="121"/>
                </a:cubicBezTo>
                <a:lnTo>
                  <a:pt x="111" y="120"/>
                </a:lnTo>
                <a:lnTo>
                  <a:pt x="113" y="120"/>
                </a:lnTo>
                <a:lnTo>
                  <a:pt x="114" y="120"/>
                </a:lnTo>
                <a:lnTo>
                  <a:pt x="115" y="120"/>
                </a:lnTo>
                <a:lnTo>
                  <a:pt x="116" y="120"/>
                </a:lnTo>
                <a:lnTo>
                  <a:pt x="118" y="120"/>
                </a:lnTo>
                <a:lnTo>
                  <a:pt x="126" y="119"/>
                </a:lnTo>
                <a:lnTo>
                  <a:pt x="128" y="120"/>
                </a:lnTo>
                <a:lnTo>
                  <a:pt x="128" y="121"/>
                </a:lnTo>
                <a:lnTo>
                  <a:pt x="129" y="128"/>
                </a:lnTo>
                <a:lnTo>
                  <a:pt x="129" y="145"/>
                </a:lnTo>
                <a:lnTo>
                  <a:pt x="128" y="146"/>
                </a:lnTo>
                <a:lnTo>
                  <a:pt x="128" y="146"/>
                </a:lnTo>
                <a:lnTo>
                  <a:pt x="126" y="146"/>
                </a:lnTo>
                <a:lnTo>
                  <a:pt x="124" y="146"/>
                </a:lnTo>
                <a:lnTo>
                  <a:pt x="123" y="147"/>
                </a:lnTo>
                <a:lnTo>
                  <a:pt x="107" y="148"/>
                </a:lnTo>
                <a:lnTo>
                  <a:pt x="96" y="150"/>
                </a:lnTo>
                <a:lnTo>
                  <a:pt x="95" y="150"/>
                </a:lnTo>
                <a:lnTo>
                  <a:pt x="94" y="149"/>
                </a:lnTo>
                <a:lnTo>
                  <a:pt x="93" y="147"/>
                </a:lnTo>
                <a:lnTo>
                  <a:pt x="93" y="147"/>
                </a:lnTo>
                <a:lnTo>
                  <a:pt x="93" y="146"/>
                </a:lnTo>
                <a:lnTo>
                  <a:pt x="92" y="145"/>
                </a:lnTo>
                <a:lnTo>
                  <a:pt x="92" y="145"/>
                </a:lnTo>
                <a:lnTo>
                  <a:pt x="91" y="145"/>
                </a:lnTo>
                <a:lnTo>
                  <a:pt x="90" y="145"/>
                </a:lnTo>
                <a:lnTo>
                  <a:pt x="89" y="145"/>
                </a:lnTo>
                <a:lnTo>
                  <a:pt x="89" y="145"/>
                </a:lnTo>
                <a:lnTo>
                  <a:pt x="88" y="146"/>
                </a:lnTo>
                <a:lnTo>
                  <a:pt x="86" y="146"/>
                </a:lnTo>
                <a:lnTo>
                  <a:pt x="85" y="147"/>
                </a:lnTo>
                <a:lnTo>
                  <a:pt x="84" y="148"/>
                </a:lnTo>
                <a:lnTo>
                  <a:pt x="83" y="148"/>
                </a:lnTo>
                <a:lnTo>
                  <a:pt x="82" y="149"/>
                </a:lnTo>
                <a:lnTo>
                  <a:pt x="81" y="149"/>
                </a:lnTo>
                <a:lnTo>
                  <a:pt x="81" y="150"/>
                </a:lnTo>
                <a:lnTo>
                  <a:pt x="81" y="151"/>
                </a:lnTo>
                <a:lnTo>
                  <a:pt x="82" y="152"/>
                </a:lnTo>
                <a:lnTo>
                  <a:pt x="81" y="152"/>
                </a:lnTo>
                <a:lnTo>
                  <a:pt x="80" y="153"/>
                </a:lnTo>
                <a:lnTo>
                  <a:pt x="76" y="155"/>
                </a:lnTo>
                <a:lnTo>
                  <a:pt x="75" y="156"/>
                </a:lnTo>
                <a:lnTo>
                  <a:pt x="74" y="157"/>
                </a:lnTo>
                <a:lnTo>
                  <a:pt x="73" y="158"/>
                </a:lnTo>
                <a:lnTo>
                  <a:pt x="72" y="159"/>
                </a:lnTo>
                <a:lnTo>
                  <a:pt x="71" y="160"/>
                </a:lnTo>
                <a:lnTo>
                  <a:pt x="71" y="160"/>
                </a:lnTo>
                <a:lnTo>
                  <a:pt x="71" y="161"/>
                </a:lnTo>
                <a:lnTo>
                  <a:pt x="72" y="162"/>
                </a:lnTo>
                <a:lnTo>
                  <a:pt x="75" y="164"/>
                </a:lnTo>
                <a:lnTo>
                  <a:pt x="76" y="164"/>
                </a:lnTo>
                <a:lnTo>
                  <a:pt x="76" y="165"/>
                </a:lnTo>
                <a:lnTo>
                  <a:pt x="76" y="165"/>
                </a:lnTo>
                <a:lnTo>
                  <a:pt x="76" y="166"/>
                </a:lnTo>
                <a:lnTo>
                  <a:pt x="75" y="167"/>
                </a:lnTo>
                <a:lnTo>
                  <a:pt x="75" y="169"/>
                </a:lnTo>
                <a:lnTo>
                  <a:pt x="75" y="170"/>
                </a:lnTo>
                <a:lnTo>
                  <a:pt x="76" y="172"/>
                </a:lnTo>
                <a:lnTo>
                  <a:pt x="78" y="175"/>
                </a:lnTo>
                <a:lnTo>
                  <a:pt x="79" y="176"/>
                </a:lnTo>
                <a:lnTo>
                  <a:pt x="81" y="177"/>
                </a:lnTo>
                <a:lnTo>
                  <a:pt x="82" y="177"/>
                </a:lnTo>
                <a:lnTo>
                  <a:pt x="83" y="177"/>
                </a:lnTo>
                <a:lnTo>
                  <a:pt x="83" y="177"/>
                </a:lnTo>
                <a:lnTo>
                  <a:pt x="83" y="176"/>
                </a:lnTo>
                <a:lnTo>
                  <a:pt x="84" y="176"/>
                </a:lnTo>
                <a:lnTo>
                  <a:pt x="84" y="176"/>
                </a:lnTo>
                <a:lnTo>
                  <a:pt x="85" y="176"/>
                </a:lnTo>
                <a:lnTo>
                  <a:pt x="85" y="176"/>
                </a:lnTo>
                <a:lnTo>
                  <a:pt x="85" y="175"/>
                </a:lnTo>
                <a:lnTo>
                  <a:pt x="86" y="175"/>
                </a:lnTo>
                <a:lnTo>
                  <a:pt x="87" y="175"/>
                </a:lnTo>
                <a:lnTo>
                  <a:pt x="88" y="174"/>
                </a:lnTo>
                <a:lnTo>
                  <a:pt x="88" y="174"/>
                </a:lnTo>
                <a:lnTo>
                  <a:pt x="89" y="173"/>
                </a:lnTo>
                <a:lnTo>
                  <a:pt x="91" y="172"/>
                </a:lnTo>
                <a:lnTo>
                  <a:pt x="93" y="172"/>
                </a:lnTo>
                <a:lnTo>
                  <a:pt x="93" y="172"/>
                </a:lnTo>
                <a:lnTo>
                  <a:pt x="94" y="172"/>
                </a:lnTo>
                <a:lnTo>
                  <a:pt x="96" y="172"/>
                </a:lnTo>
                <a:lnTo>
                  <a:pt x="106" y="170"/>
                </a:lnTo>
                <a:lnTo>
                  <a:pt x="113" y="170"/>
                </a:lnTo>
                <a:cubicBezTo>
                  <a:pt x="119" y="170"/>
                  <a:pt x="124" y="170"/>
                  <a:pt x="125" y="170"/>
                </a:cubicBezTo>
                <a:lnTo>
                  <a:pt x="127" y="170"/>
                </a:lnTo>
                <a:lnTo>
                  <a:pt x="128" y="170"/>
                </a:lnTo>
                <a:lnTo>
                  <a:pt x="129" y="170"/>
                </a:lnTo>
                <a:lnTo>
                  <a:pt x="131" y="170"/>
                </a:lnTo>
                <a:lnTo>
                  <a:pt x="132" y="170"/>
                </a:lnTo>
                <a:lnTo>
                  <a:pt x="133" y="170"/>
                </a:lnTo>
                <a:lnTo>
                  <a:pt x="134" y="170"/>
                </a:lnTo>
                <a:lnTo>
                  <a:pt x="135" y="170"/>
                </a:lnTo>
                <a:lnTo>
                  <a:pt x="137" y="170"/>
                </a:lnTo>
                <a:lnTo>
                  <a:pt x="160" y="170"/>
                </a:lnTo>
                <a:lnTo>
                  <a:pt x="161" y="170"/>
                </a:lnTo>
                <a:lnTo>
                  <a:pt x="163" y="170"/>
                </a:lnTo>
                <a:lnTo>
                  <a:pt x="164" y="171"/>
                </a:lnTo>
                <a:lnTo>
                  <a:pt x="166" y="171"/>
                </a:lnTo>
                <a:cubicBezTo>
                  <a:pt x="169" y="171"/>
                  <a:pt x="173" y="170"/>
                  <a:pt x="175" y="169"/>
                </a:cubicBezTo>
                <a:lnTo>
                  <a:pt x="175" y="169"/>
                </a:lnTo>
                <a:lnTo>
                  <a:pt x="175" y="168"/>
                </a:lnTo>
                <a:lnTo>
                  <a:pt x="176" y="168"/>
                </a:lnTo>
                <a:lnTo>
                  <a:pt x="176" y="168"/>
                </a:lnTo>
                <a:lnTo>
                  <a:pt x="178" y="168"/>
                </a:lnTo>
                <a:lnTo>
                  <a:pt x="179" y="168"/>
                </a:lnTo>
                <a:lnTo>
                  <a:pt x="181" y="167"/>
                </a:lnTo>
                <a:cubicBezTo>
                  <a:pt x="181" y="165"/>
                  <a:pt x="189" y="161"/>
                  <a:pt x="188" y="162"/>
                </a:cubicBezTo>
                <a:lnTo>
                  <a:pt x="189" y="162"/>
                </a:lnTo>
                <a:lnTo>
                  <a:pt x="190" y="162"/>
                </a:lnTo>
                <a:lnTo>
                  <a:pt x="191" y="162"/>
                </a:lnTo>
                <a:lnTo>
                  <a:pt x="193" y="161"/>
                </a:lnTo>
                <a:lnTo>
                  <a:pt x="194" y="160"/>
                </a:lnTo>
                <a:lnTo>
                  <a:pt x="195" y="160"/>
                </a:lnTo>
                <a:lnTo>
                  <a:pt x="196" y="159"/>
                </a:lnTo>
                <a:lnTo>
                  <a:pt x="196" y="158"/>
                </a:lnTo>
                <a:lnTo>
                  <a:pt x="197" y="156"/>
                </a:lnTo>
                <a:lnTo>
                  <a:pt x="198" y="155"/>
                </a:lnTo>
                <a:lnTo>
                  <a:pt x="200" y="154"/>
                </a:lnTo>
                <a:lnTo>
                  <a:pt x="200" y="154"/>
                </a:lnTo>
                <a:lnTo>
                  <a:pt x="200" y="154"/>
                </a:lnTo>
                <a:lnTo>
                  <a:pt x="200" y="154"/>
                </a:lnTo>
                <a:lnTo>
                  <a:pt x="200" y="153"/>
                </a:lnTo>
                <a:lnTo>
                  <a:pt x="201" y="152"/>
                </a:lnTo>
                <a:lnTo>
                  <a:pt x="200" y="150"/>
                </a:lnTo>
                <a:lnTo>
                  <a:pt x="199" y="149"/>
                </a:lnTo>
                <a:lnTo>
                  <a:pt x="198" y="148"/>
                </a:lnTo>
                <a:cubicBezTo>
                  <a:pt x="196" y="146"/>
                  <a:pt x="191" y="146"/>
                  <a:pt x="189" y="146"/>
                </a:cubicBezTo>
                <a:lnTo>
                  <a:pt x="175" y="146"/>
                </a:lnTo>
                <a:lnTo>
                  <a:pt x="162" y="145"/>
                </a:lnTo>
                <a:lnTo>
                  <a:pt x="154" y="145"/>
                </a:lnTo>
                <a:lnTo>
                  <a:pt x="153" y="145"/>
                </a:lnTo>
                <a:lnTo>
                  <a:pt x="154" y="143"/>
                </a:lnTo>
                <a:lnTo>
                  <a:pt x="154" y="142"/>
                </a:lnTo>
                <a:lnTo>
                  <a:pt x="154" y="140"/>
                </a:lnTo>
                <a:lnTo>
                  <a:pt x="155" y="139"/>
                </a:lnTo>
                <a:lnTo>
                  <a:pt x="155" y="138"/>
                </a:lnTo>
                <a:lnTo>
                  <a:pt x="155" y="137"/>
                </a:lnTo>
                <a:lnTo>
                  <a:pt x="155" y="135"/>
                </a:lnTo>
                <a:cubicBezTo>
                  <a:pt x="156" y="114"/>
                  <a:pt x="156" y="124"/>
                  <a:pt x="156" y="118"/>
                </a:cubicBezTo>
                <a:lnTo>
                  <a:pt x="157" y="117"/>
                </a:lnTo>
                <a:lnTo>
                  <a:pt x="158" y="116"/>
                </a:lnTo>
                <a:lnTo>
                  <a:pt x="159" y="116"/>
                </a:lnTo>
                <a:lnTo>
                  <a:pt x="160" y="116"/>
                </a:lnTo>
                <a:lnTo>
                  <a:pt x="161" y="116"/>
                </a:lnTo>
                <a:lnTo>
                  <a:pt x="162" y="116"/>
                </a:lnTo>
                <a:cubicBezTo>
                  <a:pt x="163" y="115"/>
                  <a:pt x="168" y="114"/>
                  <a:pt x="170" y="114"/>
                </a:cubicBezTo>
                <a:cubicBezTo>
                  <a:pt x="174" y="114"/>
                  <a:pt x="180" y="111"/>
                  <a:pt x="182" y="109"/>
                </a:cubicBezTo>
                <a:lnTo>
                  <a:pt x="183" y="109"/>
                </a:lnTo>
                <a:lnTo>
                  <a:pt x="184" y="108"/>
                </a:lnTo>
                <a:lnTo>
                  <a:pt x="185" y="108"/>
                </a:lnTo>
                <a:lnTo>
                  <a:pt x="187" y="108"/>
                </a:lnTo>
                <a:lnTo>
                  <a:pt x="188" y="107"/>
                </a:lnTo>
                <a:lnTo>
                  <a:pt x="190" y="107"/>
                </a:lnTo>
                <a:lnTo>
                  <a:pt x="193" y="105"/>
                </a:lnTo>
                <a:lnTo>
                  <a:pt x="194" y="105"/>
                </a:lnTo>
                <a:lnTo>
                  <a:pt x="195" y="103"/>
                </a:lnTo>
                <a:lnTo>
                  <a:pt x="196" y="101"/>
                </a:lnTo>
                <a:lnTo>
                  <a:pt x="196" y="101"/>
                </a:lnTo>
                <a:lnTo>
                  <a:pt x="196" y="101"/>
                </a:lnTo>
                <a:lnTo>
                  <a:pt x="197" y="100"/>
                </a:lnTo>
                <a:lnTo>
                  <a:pt x="197" y="100"/>
                </a:lnTo>
                <a:lnTo>
                  <a:pt x="197" y="99"/>
                </a:lnTo>
                <a:lnTo>
                  <a:pt x="196" y="98"/>
                </a:lnTo>
                <a:lnTo>
                  <a:pt x="196" y="98"/>
                </a:lnTo>
                <a:lnTo>
                  <a:pt x="196" y="98"/>
                </a:lnTo>
                <a:lnTo>
                  <a:pt x="194" y="97"/>
                </a:lnTo>
                <a:lnTo>
                  <a:pt x="193" y="96"/>
                </a:lnTo>
                <a:lnTo>
                  <a:pt x="192" y="95"/>
                </a:lnTo>
                <a:lnTo>
                  <a:pt x="190" y="95"/>
                </a:lnTo>
                <a:lnTo>
                  <a:pt x="189" y="95"/>
                </a:lnTo>
                <a:lnTo>
                  <a:pt x="188" y="95"/>
                </a:lnTo>
                <a:lnTo>
                  <a:pt x="186" y="95"/>
                </a:lnTo>
                <a:lnTo>
                  <a:pt x="185" y="95"/>
                </a:lnTo>
                <a:lnTo>
                  <a:pt x="184" y="95"/>
                </a:lnTo>
                <a:lnTo>
                  <a:pt x="183" y="95"/>
                </a:lnTo>
                <a:lnTo>
                  <a:pt x="181" y="95"/>
                </a:lnTo>
                <a:lnTo>
                  <a:pt x="180" y="95"/>
                </a:lnTo>
                <a:lnTo>
                  <a:pt x="179" y="95"/>
                </a:lnTo>
                <a:lnTo>
                  <a:pt x="177" y="95"/>
                </a:lnTo>
                <a:cubicBezTo>
                  <a:pt x="174" y="95"/>
                  <a:pt x="170" y="95"/>
                  <a:pt x="170" y="95"/>
                </a:cubicBezTo>
                <a:lnTo>
                  <a:pt x="158" y="96"/>
                </a:lnTo>
                <a:lnTo>
                  <a:pt x="157" y="96"/>
                </a:lnTo>
                <a:lnTo>
                  <a:pt x="157" y="95"/>
                </a:lnTo>
                <a:lnTo>
                  <a:pt x="157" y="90"/>
                </a:lnTo>
                <a:lnTo>
                  <a:pt x="157" y="89"/>
                </a:lnTo>
                <a:lnTo>
                  <a:pt x="157" y="87"/>
                </a:lnTo>
                <a:lnTo>
                  <a:pt x="157" y="86"/>
                </a:lnTo>
                <a:lnTo>
                  <a:pt x="156" y="85"/>
                </a:lnTo>
                <a:lnTo>
                  <a:pt x="156" y="85"/>
                </a:lnTo>
                <a:lnTo>
                  <a:pt x="155" y="84"/>
                </a:lnTo>
                <a:lnTo>
                  <a:pt x="155" y="83"/>
                </a:lnTo>
                <a:lnTo>
                  <a:pt x="154" y="82"/>
                </a:lnTo>
                <a:lnTo>
                  <a:pt x="156" y="82"/>
                </a:lnTo>
                <a:lnTo>
                  <a:pt x="158" y="82"/>
                </a:lnTo>
                <a:lnTo>
                  <a:pt x="160" y="82"/>
                </a:lnTo>
                <a:lnTo>
                  <a:pt x="161" y="81"/>
                </a:lnTo>
                <a:lnTo>
                  <a:pt x="163" y="81"/>
                </a:lnTo>
                <a:lnTo>
                  <a:pt x="164" y="81"/>
                </a:lnTo>
                <a:lnTo>
                  <a:pt x="166" y="81"/>
                </a:lnTo>
                <a:lnTo>
                  <a:pt x="167" y="81"/>
                </a:lnTo>
                <a:lnTo>
                  <a:pt x="169" y="81"/>
                </a:lnTo>
                <a:lnTo>
                  <a:pt x="170" y="81"/>
                </a:lnTo>
                <a:lnTo>
                  <a:pt x="172" y="81"/>
                </a:lnTo>
                <a:lnTo>
                  <a:pt x="173" y="81"/>
                </a:lnTo>
                <a:lnTo>
                  <a:pt x="174" y="81"/>
                </a:lnTo>
                <a:lnTo>
                  <a:pt x="175" y="80"/>
                </a:lnTo>
                <a:lnTo>
                  <a:pt x="176" y="80"/>
                </a:lnTo>
                <a:lnTo>
                  <a:pt x="178" y="80"/>
                </a:lnTo>
                <a:lnTo>
                  <a:pt x="180" y="80"/>
                </a:lnTo>
                <a:lnTo>
                  <a:pt x="180" y="80"/>
                </a:lnTo>
                <a:lnTo>
                  <a:pt x="180" y="80"/>
                </a:lnTo>
                <a:lnTo>
                  <a:pt x="182" y="79"/>
                </a:lnTo>
                <a:lnTo>
                  <a:pt x="183" y="78"/>
                </a:lnTo>
                <a:lnTo>
                  <a:pt x="184" y="78"/>
                </a:lnTo>
                <a:lnTo>
                  <a:pt x="185" y="77"/>
                </a:lnTo>
                <a:lnTo>
                  <a:pt x="186" y="77"/>
                </a:lnTo>
                <a:lnTo>
                  <a:pt x="187" y="76"/>
                </a:lnTo>
                <a:lnTo>
                  <a:pt x="189" y="76"/>
                </a:lnTo>
                <a:lnTo>
                  <a:pt x="190" y="75"/>
                </a:lnTo>
                <a:lnTo>
                  <a:pt x="192" y="74"/>
                </a:lnTo>
                <a:lnTo>
                  <a:pt x="193" y="73"/>
                </a:lnTo>
                <a:lnTo>
                  <a:pt x="193" y="72"/>
                </a:lnTo>
                <a:lnTo>
                  <a:pt x="194" y="72"/>
                </a:lnTo>
                <a:lnTo>
                  <a:pt x="196" y="72"/>
                </a:lnTo>
                <a:lnTo>
                  <a:pt x="196" y="72"/>
                </a:lnTo>
                <a:lnTo>
                  <a:pt x="196" y="72"/>
                </a:lnTo>
                <a:lnTo>
                  <a:pt x="198" y="72"/>
                </a:lnTo>
                <a:lnTo>
                  <a:pt x="199" y="71"/>
                </a:lnTo>
                <a:lnTo>
                  <a:pt x="199" y="70"/>
                </a:lnTo>
                <a:lnTo>
                  <a:pt x="200" y="70"/>
                </a:lnTo>
                <a:lnTo>
                  <a:pt x="202" y="70"/>
                </a:lnTo>
                <a:lnTo>
                  <a:pt x="204" y="69"/>
                </a:lnTo>
                <a:lnTo>
                  <a:pt x="205" y="67"/>
                </a:lnTo>
                <a:lnTo>
                  <a:pt x="206" y="66"/>
                </a:lnTo>
                <a:lnTo>
                  <a:pt x="207" y="62"/>
                </a:lnTo>
                <a:lnTo>
                  <a:pt x="208" y="62"/>
                </a:lnTo>
                <a:lnTo>
                  <a:pt x="208" y="61"/>
                </a:lnTo>
                <a:lnTo>
                  <a:pt x="207" y="61"/>
                </a:lnTo>
                <a:lnTo>
                  <a:pt x="207" y="61"/>
                </a:lnTo>
                <a:lnTo>
                  <a:pt x="206" y="60"/>
                </a:lnTo>
                <a:lnTo>
                  <a:pt x="204" y="59"/>
                </a:lnTo>
                <a:lnTo>
                  <a:pt x="203" y="59"/>
                </a:lnTo>
                <a:cubicBezTo>
                  <a:pt x="198" y="58"/>
                  <a:pt x="194" y="58"/>
                  <a:pt x="193" y="57"/>
                </a:cubicBezTo>
                <a:cubicBezTo>
                  <a:pt x="189" y="57"/>
                  <a:pt x="182" y="56"/>
                  <a:pt x="180" y="56"/>
                </a:cubicBezTo>
                <a:cubicBezTo>
                  <a:pt x="175" y="56"/>
                  <a:pt x="179" y="56"/>
                  <a:pt x="165" y="57"/>
                </a:cubicBezTo>
                <a:cubicBezTo>
                  <a:pt x="137" y="59"/>
                  <a:pt x="153" y="59"/>
                  <a:pt x="142" y="60"/>
                </a:cubicBezTo>
                <a:lnTo>
                  <a:pt x="132" y="61"/>
                </a:lnTo>
                <a:lnTo>
                  <a:pt x="118" y="62"/>
                </a:lnTo>
                <a:lnTo>
                  <a:pt x="117" y="62"/>
                </a:lnTo>
                <a:cubicBezTo>
                  <a:pt x="115" y="62"/>
                  <a:pt x="110" y="63"/>
                  <a:pt x="109" y="63"/>
                </a:cubicBezTo>
                <a:lnTo>
                  <a:pt x="108" y="63"/>
                </a:lnTo>
                <a:lnTo>
                  <a:pt x="106" y="63"/>
                </a:lnTo>
                <a:lnTo>
                  <a:pt x="105" y="63"/>
                </a:lnTo>
                <a:lnTo>
                  <a:pt x="104" y="63"/>
                </a:lnTo>
                <a:lnTo>
                  <a:pt x="103" y="63"/>
                </a:lnTo>
                <a:lnTo>
                  <a:pt x="101" y="63"/>
                </a:lnTo>
                <a:lnTo>
                  <a:pt x="100" y="61"/>
                </a:lnTo>
                <a:lnTo>
                  <a:pt x="99" y="60"/>
                </a:lnTo>
                <a:lnTo>
                  <a:pt x="98" y="59"/>
                </a:lnTo>
                <a:lnTo>
                  <a:pt x="96" y="59"/>
                </a:lnTo>
                <a:lnTo>
                  <a:pt x="95" y="60"/>
                </a:lnTo>
                <a:lnTo>
                  <a:pt x="94" y="61"/>
                </a:lnTo>
                <a:lnTo>
                  <a:pt x="94" y="62"/>
                </a:lnTo>
                <a:lnTo>
                  <a:pt x="93" y="63"/>
                </a:lnTo>
                <a:lnTo>
                  <a:pt x="93" y="64"/>
                </a:lnTo>
                <a:lnTo>
                  <a:pt x="91" y="66"/>
                </a:lnTo>
                <a:lnTo>
                  <a:pt x="90" y="67"/>
                </a:lnTo>
                <a:lnTo>
                  <a:pt x="87" y="68"/>
                </a:lnTo>
                <a:lnTo>
                  <a:pt x="86" y="69"/>
                </a:lnTo>
                <a:lnTo>
                  <a:pt x="85" y="70"/>
                </a:lnTo>
                <a:lnTo>
                  <a:pt x="84" y="71"/>
                </a:lnTo>
                <a:lnTo>
                  <a:pt x="83" y="71"/>
                </a:lnTo>
                <a:lnTo>
                  <a:pt x="82" y="72"/>
                </a:lnTo>
                <a:lnTo>
                  <a:pt x="82" y="72"/>
                </a:lnTo>
                <a:lnTo>
                  <a:pt x="82" y="73"/>
                </a:lnTo>
                <a:lnTo>
                  <a:pt x="83" y="73"/>
                </a:lnTo>
                <a:lnTo>
                  <a:pt x="84" y="74"/>
                </a:lnTo>
                <a:lnTo>
                  <a:pt x="87" y="76"/>
                </a:lnTo>
                <a:lnTo>
                  <a:pt x="88" y="78"/>
                </a:lnTo>
                <a:lnTo>
                  <a:pt x="87" y="79"/>
                </a:lnTo>
                <a:lnTo>
                  <a:pt x="87" y="80"/>
                </a:lnTo>
                <a:lnTo>
                  <a:pt x="86" y="81"/>
                </a:lnTo>
                <a:lnTo>
                  <a:pt x="86" y="83"/>
                </a:lnTo>
                <a:lnTo>
                  <a:pt x="86" y="84"/>
                </a:lnTo>
                <a:lnTo>
                  <a:pt x="87" y="86"/>
                </a:lnTo>
                <a:lnTo>
                  <a:pt x="88" y="87"/>
                </a:lnTo>
                <a:lnTo>
                  <a:pt x="89" y="88"/>
                </a:lnTo>
                <a:lnTo>
                  <a:pt x="90" y="89"/>
                </a:lnTo>
                <a:lnTo>
                  <a:pt x="91" y="89"/>
                </a:lnTo>
                <a:lnTo>
                  <a:pt x="92" y="90"/>
                </a:lnTo>
                <a:lnTo>
                  <a:pt x="94" y="90"/>
                </a:lnTo>
                <a:lnTo>
                  <a:pt x="95" y="90"/>
                </a:lnTo>
                <a:lnTo>
                  <a:pt x="96" y="90"/>
                </a:lnTo>
                <a:lnTo>
                  <a:pt x="97" y="90"/>
                </a:lnTo>
                <a:lnTo>
                  <a:pt x="98" y="89"/>
                </a:lnTo>
                <a:lnTo>
                  <a:pt x="100" y="89"/>
                </a:lnTo>
                <a:lnTo>
                  <a:pt x="101" y="88"/>
                </a:lnTo>
                <a:lnTo>
                  <a:pt x="103" y="87"/>
                </a:lnTo>
                <a:lnTo>
                  <a:pt x="104" y="87"/>
                </a:lnTo>
                <a:lnTo>
                  <a:pt x="105" y="87"/>
                </a:lnTo>
                <a:lnTo>
                  <a:pt x="106" y="86"/>
                </a:lnTo>
                <a:lnTo>
                  <a:pt x="107" y="86"/>
                </a:lnTo>
                <a:lnTo>
                  <a:pt x="108" y="86"/>
                </a:lnTo>
                <a:lnTo>
                  <a:pt x="109" y="86"/>
                </a:lnTo>
                <a:lnTo>
                  <a:pt x="110" y="85"/>
                </a:lnTo>
                <a:lnTo>
                  <a:pt x="121" y="84"/>
                </a:lnTo>
                <a:lnTo>
                  <a:pt x="129" y="84"/>
                </a:lnTo>
                <a:lnTo>
                  <a:pt x="133" y="84"/>
                </a:lnTo>
                <a:close/>
                <a:moveTo>
                  <a:pt x="196" y="133"/>
                </a:moveTo>
                <a:lnTo>
                  <a:pt x="194" y="129"/>
                </a:lnTo>
                <a:lnTo>
                  <a:pt x="191" y="123"/>
                </a:lnTo>
                <a:lnTo>
                  <a:pt x="190" y="122"/>
                </a:lnTo>
                <a:lnTo>
                  <a:pt x="189" y="121"/>
                </a:lnTo>
                <a:lnTo>
                  <a:pt x="188" y="120"/>
                </a:lnTo>
                <a:lnTo>
                  <a:pt x="187" y="119"/>
                </a:lnTo>
                <a:lnTo>
                  <a:pt x="186" y="119"/>
                </a:lnTo>
                <a:lnTo>
                  <a:pt x="185" y="119"/>
                </a:lnTo>
                <a:lnTo>
                  <a:pt x="184" y="119"/>
                </a:lnTo>
                <a:lnTo>
                  <a:pt x="184" y="119"/>
                </a:lnTo>
                <a:lnTo>
                  <a:pt x="183" y="119"/>
                </a:lnTo>
                <a:lnTo>
                  <a:pt x="183" y="120"/>
                </a:lnTo>
                <a:lnTo>
                  <a:pt x="183" y="121"/>
                </a:lnTo>
                <a:lnTo>
                  <a:pt x="182" y="121"/>
                </a:lnTo>
                <a:lnTo>
                  <a:pt x="180" y="125"/>
                </a:lnTo>
                <a:lnTo>
                  <a:pt x="180" y="126"/>
                </a:lnTo>
                <a:lnTo>
                  <a:pt x="179" y="126"/>
                </a:lnTo>
                <a:lnTo>
                  <a:pt x="178" y="127"/>
                </a:lnTo>
                <a:cubicBezTo>
                  <a:pt x="177" y="131"/>
                  <a:pt x="173" y="136"/>
                  <a:pt x="172" y="137"/>
                </a:cubicBezTo>
                <a:lnTo>
                  <a:pt x="170" y="139"/>
                </a:lnTo>
                <a:lnTo>
                  <a:pt x="170" y="139"/>
                </a:lnTo>
                <a:lnTo>
                  <a:pt x="170" y="140"/>
                </a:lnTo>
                <a:lnTo>
                  <a:pt x="171" y="140"/>
                </a:lnTo>
                <a:lnTo>
                  <a:pt x="172" y="140"/>
                </a:lnTo>
                <a:lnTo>
                  <a:pt x="173" y="139"/>
                </a:lnTo>
                <a:lnTo>
                  <a:pt x="174" y="139"/>
                </a:lnTo>
                <a:lnTo>
                  <a:pt x="175" y="140"/>
                </a:lnTo>
                <a:lnTo>
                  <a:pt x="176" y="141"/>
                </a:lnTo>
                <a:lnTo>
                  <a:pt x="177" y="141"/>
                </a:lnTo>
                <a:lnTo>
                  <a:pt x="178" y="142"/>
                </a:lnTo>
                <a:lnTo>
                  <a:pt x="179" y="142"/>
                </a:lnTo>
                <a:lnTo>
                  <a:pt x="181" y="142"/>
                </a:lnTo>
                <a:lnTo>
                  <a:pt x="182" y="141"/>
                </a:lnTo>
                <a:lnTo>
                  <a:pt x="190" y="142"/>
                </a:lnTo>
                <a:lnTo>
                  <a:pt x="191" y="142"/>
                </a:lnTo>
                <a:lnTo>
                  <a:pt x="192" y="141"/>
                </a:lnTo>
                <a:lnTo>
                  <a:pt x="193" y="141"/>
                </a:lnTo>
                <a:lnTo>
                  <a:pt x="194" y="140"/>
                </a:lnTo>
                <a:cubicBezTo>
                  <a:pt x="195" y="138"/>
                  <a:pt x="196" y="134"/>
                  <a:pt x="196" y="133"/>
                </a:cubicBezTo>
                <a:close/>
                <a:moveTo>
                  <a:pt x="103" y="507"/>
                </a:moveTo>
                <a:cubicBezTo>
                  <a:pt x="100" y="510"/>
                  <a:pt x="96" y="513"/>
                  <a:pt x="95" y="513"/>
                </a:cubicBezTo>
                <a:lnTo>
                  <a:pt x="95" y="513"/>
                </a:lnTo>
                <a:lnTo>
                  <a:pt x="95" y="514"/>
                </a:lnTo>
                <a:lnTo>
                  <a:pt x="96" y="514"/>
                </a:lnTo>
                <a:lnTo>
                  <a:pt x="97" y="513"/>
                </a:lnTo>
                <a:lnTo>
                  <a:pt x="99" y="512"/>
                </a:lnTo>
                <a:lnTo>
                  <a:pt x="104" y="507"/>
                </a:lnTo>
                <a:lnTo>
                  <a:pt x="103" y="507"/>
                </a:lnTo>
                <a:close/>
                <a:moveTo>
                  <a:pt x="176" y="485"/>
                </a:moveTo>
                <a:lnTo>
                  <a:pt x="172" y="482"/>
                </a:lnTo>
                <a:lnTo>
                  <a:pt x="171" y="482"/>
                </a:lnTo>
                <a:lnTo>
                  <a:pt x="171" y="484"/>
                </a:lnTo>
                <a:lnTo>
                  <a:pt x="171" y="485"/>
                </a:lnTo>
                <a:lnTo>
                  <a:pt x="172" y="487"/>
                </a:lnTo>
                <a:lnTo>
                  <a:pt x="172" y="489"/>
                </a:lnTo>
                <a:lnTo>
                  <a:pt x="173" y="490"/>
                </a:lnTo>
                <a:lnTo>
                  <a:pt x="173" y="492"/>
                </a:lnTo>
                <a:lnTo>
                  <a:pt x="175" y="503"/>
                </a:lnTo>
                <a:cubicBezTo>
                  <a:pt x="174" y="502"/>
                  <a:pt x="179" y="514"/>
                  <a:pt x="180" y="517"/>
                </a:cubicBezTo>
                <a:lnTo>
                  <a:pt x="181" y="517"/>
                </a:lnTo>
                <a:lnTo>
                  <a:pt x="182" y="513"/>
                </a:lnTo>
                <a:lnTo>
                  <a:pt x="182" y="512"/>
                </a:lnTo>
                <a:lnTo>
                  <a:pt x="182" y="512"/>
                </a:lnTo>
                <a:lnTo>
                  <a:pt x="183" y="512"/>
                </a:lnTo>
                <a:lnTo>
                  <a:pt x="183" y="512"/>
                </a:lnTo>
                <a:lnTo>
                  <a:pt x="184" y="512"/>
                </a:lnTo>
                <a:lnTo>
                  <a:pt x="185" y="510"/>
                </a:lnTo>
                <a:lnTo>
                  <a:pt x="186" y="509"/>
                </a:lnTo>
                <a:lnTo>
                  <a:pt x="187" y="509"/>
                </a:lnTo>
                <a:lnTo>
                  <a:pt x="188" y="508"/>
                </a:lnTo>
                <a:lnTo>
                  <a:pt x="188" y="509"/>
                </a:lnTo>
                <a:lnTo>
                  <a:pt x="190" y="510"/>
                </a:lnTo>
                <a:lnTo>
                  <a:pt x="190" y="509"/>
                </a:lnTo>
                <a:lnTo>
                  <a:pt x="191" y="509"/>
                </a:lnTo>
                <a:lnTo>
                  <a:pt x="191" y="508"/>
                </a:lnTo>
                <a:lnTo>
                  <a:pt x="192" y="506"/>
                </a:lnTo>
                <a:lnTo>
                  <a:pt x="193" y="505"/>
                </a:lnTo>
                <a:lnTo>
                  <a:pt x="193" y="504"/>
                </a:lnTo>
                <a:lnTo>
                  <a:pt x="193" y="504"/>
                </a:lnTo>
                <a:lnTo>
                  <a:pt x="194" y="503"/>
                </a:lnTo>
                <a:cubicBezTo>
                  <a:pt x="191" y="489"/>
                  <a:pt x="190" y="494"/>
                  <a:pt x="188" y="489"/>
                </a:cubicBezTo>
                <a:lnTo>
                  <a:pt x="186" y="487"/>
                </a:lnTo>
                <a:lnTo>
                  <a:pt x="186" y="486"/>
                </a:lnTo>
                <a:lnTo>
                  <a:pt x="185" y="486"/>
                </a:lnTo>
                <a:lnTo>
                  <a:pt x="184" y="486"/>
                </a:lnTo>
                <a:lnTo>
                  <a:pt x="184" y="485"/>
                </a:lnTo>
                <a:lnTo>
                  <a:pt x="183" y="485"/>
                </a:lnTo>
                <a:lnTo>
                  <a:pt x="182" y="484"/>
                </a:lnTo>
                <a:lnTo>
                  <a:pt x="180" y="482"/>
                </a:lnTo>
                <a:lnTo>
                  <a:pt x="180" y="484"/>
                </a:lnTo>
                <a:lnTo>
                  <a:pt x="180" y="484"/>
                </a:lnTo>
                <a:lnTo>
                  <a:pt x="175" y="479"/>
                </a:lnTo>
                <a:lnTo>
                  <a:pt x="174" y="479"/>
                </a:lnTo>
                <a:lnTo>
                  <a:pt x="175" y="480"/>
                </a:lnTo>
                <a:lnTo>
                  <a:pt x="175" y="482"/>
                </a:lnTo>
                <a:lnTo>
                  <a:pt x="176" y="483"/>
                </a:lnTo>
                <a:lnTo>
                  <a:pt x="176" y="484"/>
                </a:lnTo>
                <a:lnTo>
                  <a:pt x="177" y="485"/>
                </a:lnTo>
                <a:lnTo>
                  <a:pt x="176" y="485"/>
                </a:lnTo>
                <a:close/>
                <a:moveTo>
                  <a:pt x="116" y="479"/>
                </a:moveTo>
                <a:cubicBezTo>
                  <a:pt x="109" y="485"/>
                  <a:pt x="105" y="490"/>
                  <a:pt x="100" y="492"/>
                </a:cubicBezTo>
                <a:lnTo>
                  <a:pt x="98" y="493"/>
                </a:lnTo>
                <a:lnTo>
                  <a:pt x="97" y="494"/>
                </a:lnTo>
                <a:lnTo>
                  <a:pt x="95" y="495"/>
                </a:lnTo>
                <a:lnTo>
                  <a:pt x="94" y="497"/>
                </a:lnTo>
                <a:lnTo>
                  <a:pt x="94" y="498"/>
                </a:lnTo>
                <a:lnTo>
                  <a:pt x="93" y="500"/>
                </a:lnTo>
                <a:lnTo>
                  <a:pt x="94" y="501"/>
                </a:lnTo>
                <a:lnTo>
                  <a:pt x="95" y="502"/>
                </a:lnTo>
                <a:lnTo>
                  <a:pt x="95" y="503"/>
                </a:lnTo>
                <a:lnTo>
                  <a:pt x="96" y="504"/>
                </a:lnTo>
                <a:lnTo>
                  <a:pt x="96" y="505"/>
                </a:lnTo>
                <a:lnTo>
                  <a:pt x="96" y="507"/>
                </a:lnTo>
                <a:lnTo>
                  <a:pt x="96" y="509"/>
                </a:lnTo>
                <a:lnTo>
                  <a:pt x="97" y="510"/>
                </a:lnTo>
                <a:lnTo>
                  <a:pt x="99" y="510"/>
                </a:lnTo>
                <a:lnTo>
                  <a:pt x="101" y="508"/>
                </a:lnTo>
                <a:lnTo>
                  <a:pt x="103" y="507"/>
                </a:lnTo>
                <a:lnTo>
                  <a:pt x="104" y="505"/>
                </a:lnTo>
                <a:lnTo>
                  <a:pt x="105" y="503"/>
                </a:lnTo>
                <a:lnTo>
                  <a:pt x="107" y="502"/>
                </a:lnTo>
                <a:lnTo>
                  <a:pt x="108" y="500"/>
                </a:lnTo>
                <a:lnTo>
                  <a:pt x="111" y="494"/>
                </a:lnTo>
                <a:lnTo>
                  <a:pt x="115" y="487"/>
                </a:lnTo>
                <a:lnTo>
                  <a:pt x="116" y="486"/>
                </a:lnTo>
                <a:lnTo>
                  <a:pt x="117" y="484"/>
                </a:lnTo>
                <a:lnTo>
                  <a:pt x="118" y="481"/>
                </a:lnTo>
                <a:lnTo>
                  <a:pt x="118" y="478"/>
                </a:lnTo>
                <a:lnTo>
                  <a:pt x="116" y="479"/>
                </a:lnTo>
                <a:close/>
                <a:moveTo>
                  <a:pt x="39" y="465"/>
                </a:moveTo>
                <a:lnTo>
                  <a:pt x="37" y="465"/>
                </a:lnTo>
                <a:lnTo>
                  <a:pt x="35" y="467"/>
                </a:lnTo>
                <a:lnTo>
                  <a:pt x="33" y="469"/>
                </a:lnTo>
                <a:lnTo>
                  <a:pt x="32" y="470"/>
                </a:lnTo>
                <a:lnTo>
                  <a:pt x="32" y="470"/>
                </a:lnTo>
                <a:lnTo>
                  <a:pt x="32" y="471"/>
                </a:lnTo>
                <a:lnTo>
                  <a:pt x="32" y="471"/>
                </a:lnTo>
                <a:lnTo>
                  <a:pt x="30" y="472"/>
                </a:lnTo>
                <a:lnTo>
                  <a:pt x="29" y="473"/>
                </a:lnTo>
                <a:lnTo>
                  <a:pt x="28" y="473"/>
                </a:lnTo>
                <a:lnTo>
                  <a:pt x="27" y="474"/>
                </a:lnTo>
                <a:lnTo>
                  <a:pt x="26" y="474"/>
                </a:lnTo>
                <a:lnTo>
                  <a:pt x="25" y="474"/>
                </a:lnTo>
                <a:lnTo>
                  <a:pt x="24" y="475"/>
                </a:lnTo>
                <a:lnTo>
                  <a:pt x="24" y="474"/>
                </a:lnTo>
                <a:lnTo>
                  <a:pt x="25" y="473"/>
                </a:lnTo>
                <a:lnTo>
                  <a:pt x="26" y="473"/>
                </a:lnTo>
                <a:lnTo>
                  <a:pt x="28" y="472"/>
                </a:lnTo>
                <a:lnTo>
                  <a:pt x="28" y="471"/>
                </a:lnTo>
                <a:lnTo>
                  <a:pt x="28" y="470"/>
                </a:lnTo>
                <a:lnTo>
                  <a:pt x="31" y="468"/>
                </a:lnTo>
                <a:lnTo>
                  <a:pt x="31" y="468"/>
                </a:lnTo>
                <a:lnTo>
                  <a:pt x="30" y="468"/>
                </a:lnTo>
                <a:lnTo>
                  <a:pt x="29" y="469"/>
                </a:lnTo>
                <a:lnTo>
                  <a:pt x="28" y="470"/>
                </a:lnTo>
                <a:lnTo>
                  <a:pt x="27" y="470"/>
                </a:lnTo>
                <a:lnTo>
                  <a:pt x="27" y="471"/>
                </a:lnTo>
                <a:lnTo>
                  <a:pt x="27" y="471"/>
                </a:lnTo>
                <a:lnTo>
                  <a:pt x="26" y="471"/>
                </a:lnTo>
                <a:lnTo>
                  <a:pt x="25" y="471"/>
                </a:lnTo>
                <a:lnTo>
                  <a:pt x="24" y="471"/>
                </a:lnTo>
                <a:lnTo>
                  <a:pt x="20" y="474"/>
                </a:lnTo>
                <a:lnTo>
                  <a:pt x="20" y="474"/>
                </a:lnTo>
                <a:lnTo>
                  <a:pt x="19" y="474"/>
                </a:lnTo>
                <a:cubicBezTo>
                  <a:pt x="16" y="474"/>
                  <a:pt x="13" y="474"/>
                  <a:pt x="13" y="475"/>
                </a:cubicBezTo>
                <a:lnTo>
                  <a:pt x="12" y="475"/>
                </a:lnTo>
                <a:lnTo>
                  <a:pt x="11" y="474"/>
                </a:lnTo>
                <a:lnTo>
                  <a:pt x="9" y="473"/>
                </a:lnTo>
                <a:lnTo>
                  <a:pt x="8" y="472"/>
                </a:lnTo>
                <a:lnTo>
                  <a:pt x="7" y="472"/>
                </a:lnTo>
                <a:lnTo>
                  <a:pt x="6" y="471"/>
                </a:lnTo>
                <a:lnTo>
                  <a:pt x="5" y="471"/>
                </a:lnTo>
                <a:lnTo>
                  <a:pt x="2" y="469"/>
                </a:lnTo>
                <a:lnTo>
                  <a:pt x="1" y="469"/>
                </a:lnTo>
                <a:lnTo>
                  <a:pt x="1" y="469"/>
                </a:lnTo>
                <a:lnTo>
                  <a:pt x="0" y="469"/>
                </a:lnTo>
                <a:lnTo>
                  <a:pt x="0" y="470"/>
                </a:lnTo>
                <a:lnTo>
                  <a:pt x="0" y="471"/>
                </a:lnTo>
                <a:lnTo>
                  <a:pt x="0" y="472"/>
                </a:lnTo>
                <a:lnTo>
                  <a:pt x="1" y="473"/>
                </a:lnTo>
                <a:lnTo>
                  <a:pt x="2" y="476"/>
                </a:lnTo>
                <a:lnTo>
                  <a:pt x="3" y="477"/>
                </a:lnTo>
                <a:lnTo>
                  <a:pt x="3" y="478"/>
                </a:lnTo>
                <a:lnTo>
                  <a:pt x="3" y="479"/>
                </a:lnTo>
                <a:lnTo>
                  <a:pt x="4" y="479"/>
                </a:lnTo>
                <a:lnTo>
                  <a:pt x="4" y="480"/>
                </a:lnTo>
                <a:lnTo>
                  <a:pt x="5" y="481"/>
                </a:lnTo>
                <a:lnTo>
                  <a:pt x="6" y="483"/>
                </a:lnTo>
                <a:lnTo>
                  <a:pt x="7" y="484"/>
                </a:lnTo>
                <a:lnTo>
                  <a:pt x="7" y="485"/>
                </a:lnTo>
                <a:lnTo>
                  <a:pt x="8" y="486"/>
                </a:lnTo>
                <a:lnTo>
                  <a:pt x="10" y="487"/>
                </a:lnTo>
                <a:lnTo>
                  <a:pt x="10" y="488"/>
                </a:lnTo>
                <a:lnTo>
                  <a:pt x="10" y="489"/>
                </a:lnTo>
                <a:lnTo>
                  <a:pt x="11" y="489"/>
                </a:lnTo>
                <a:lnTo>
                  <a:pt x="12" y="489"/>
                </a:lnTo>
                <a:lnTo>
                  <a:pt x="12" y="490"/>
                </a:lnTo>
                <a:lnTo>
                  <a:pt x="12" y="491"/>
                </a:lnTo>
                <a:lnTo>
                  <a:pt x="13" y="492"/>
                </a:lnTo>
                <a:lnTo>
                  <a:pt x="14" y="493"/>
                </a:lnTo>
                <a:lnTo>
                  <a:pt x="15" y="494"/>
                </a:lnTo>
                <a:lnTo>
                  <a:pt x="16" y="494"/>
                </a:lnTo>
                <a:lnTo>
                  <a:pt x="17" y="495"/>
                </a:lnTo>
                <a:lnTo>
                  <a:pt x="18" y="496"/>
                </a:lnTo>
                <a:lnTo>
                  <a:pt x="19" y="497"/>
                </a:lnTo>
                <a:lnTo>
                  <a:pt x="19" y="497"/>
                </a:lnTo>
                <a:lnTo>
                  <a:pt x="20" y="497"/>
                </a:lnTo>
                <a:lnTo>
                  <a:pt x="21" y="497"/>
                </a:lnTo>
                <a:lnTo>
                  <a:pt x="23" y="497"/>
                </a:lnTo>
                <a:lnTo>
                  <a:pt x="23" y="499"/>
                </a:lnTo>
                <a:lnTo>
                  <a:pt x="24" y="501"/>
                </a:lnTo>
                <a:lnTo>
                  <a:pt x="24" y="501"/>
                </a:lnTo>
                <a:lnTo>
                  <a:pt x="26" y="501"/>
                </a:lnTo>
                <a:lnTo>
                  <a:pt x="27" y="501"/>
                </a:lnTo>
                <a:lnTo>
                  <a:pt x="28" y="501"/>
                </a:lnTo>
                <a:lnTo>
                  <a:pt x="29" y="502"/>
                </a:lnTo>
                <a:lnTo>
                  <a:pt x="31" y="502"/>
                </a:lnTo>
                <a:lnTo>
                  <a:pt x="32" y="502"/>
                </a:lnTo>
                <a:lnTo>
                  <a:pt x="33" y="502"/>
                </a:lnTo>
                <a:lnTo>
                  <a:pt x="34" y="502"/>
                </a:lnTo>
                <a:lnTo>
                  <a:pt x="36" y="502"/>
                </a:lnTo>
                <a:lnTo>
                  <a:pt x="36" y="502"/>
                </a:lnTo>
                <a:lnTo>
                  <a:pt x="37" y="502"/>
                </a:lnTo>
                <a:lnTo>
                  <a:pt x="37" y="502"/>
                </a:lnTo>
                <a:lnTo>
                  <a:pt x="37" y="502"/>
                </a:lnTo>
                <a:lnTo>
                  <a:pt x="39" y="502"/>
                </a:lnTo>
                <a:lnTo>
                  <a:pt x="40" y="503"/>
                </a:lnTo>
                <a:lnTo>
                  <a:pt x="42" y="502"/>
                </a:lnTo>
                <a:lnTo>
                  <a:pt x="43" y="501"/>
                </a:lnTo>
                <a:lnTo>
                  <a:pt x="44" y="501"/>
                </a:lnTo>
                <a:lnTo>
                  <a:pt x="46" y="501"/>
                </a:lnTo>
                <a:lnTo>
                  <a:pt x="47" y="501"/>
                </a:lnTo>
                <a:lnTo>
                  <a:pt x="48" y="501"/>
                </a:lnTo>
                <a:lnTo>
                  <a:pt x="48" y="501"/>
                </a:lnTo>
                <a:lnTo>
                  <a:pt x="48" y="502"/>
                </a:lnTo>
                <a:lnTo>
                  <a:pt x="48" y="502"/>
                </a:lnTo>
                <a:lnTo>
                  <a:pt x="50" y="502"/>
                </a:lnTo>
                <a:lnTo>
                  <a:pt x="51" y="501"/>
                </a:lnTo>
                <a:lnTo>
                  <a:pt x="53" y="501"/>
                </a:lnTo>
                <a:lnTo>
                  <a:pt x="54" y="501"/>
                </a:lnTo>
                <a:lnTo>
                  <a:pt x="56" y="500"/>
                </a:lnTo>
                <a:lnTo>
                  <a:pt x="57" y="500"/>
                </a:lnTo>
                <a:lnTo>
                  <a:pt x="58" y="499"/>
                </a:lnTo>
                <a:lnTo>
                  <a:pt x="59" y="498"/>
                </a:lnTo>
                <a:lnTo>
                  <a:pt x="60" y="499"/>
                </a:lnTo>
                <a:lnTo>
                  <a:pt x="61" y="499"/>
                </a:lnTo>
                <a:lnTo>
                  <a:pt x="64" y="497"/>
                </a:lnTo>
                <a:lnTo>
                  <a:pt x="67" y="496"/>
                </a:lnTo>
                <a:lnTo>
                  <a:pt x="68" y="495"/>
                </a:lnTo>
                <a:lnTo>
                  <a:pt x="68" y="495"/>
                </a:lnTo>
                <a:lnTo>
                  <a:pt x="69" y="494"/>
                </a:lnTo>
                <a:lnTo>
                  <a:pt x="70" y="493"/>
                </a:lnTo>
                <a:lnTo>
                  <a:pt x="71" y="491"/>
                </a:lnTo>
                <a:lnTo>
                  <a:pt x="72" y="489"/>
                </a:lnTo>
                <a:lnTo>
                  <a:pt x="72" y="488"/>
                </a:lnTo>
                <a:lnTo>
                  <a:pt x="73" y="488"/>
                </a:lnTo>
                <a:lnTo>
                  <a:pt x="73" y="487"/>
                </a:lnTo>
                <a:lnTo>
                  <a:pt x="73" y="487"/>
                </a:lnTo>
                <a:lnTo>
                  <a:pt x="74" y="485"/>
                </a:lnTo>
                <a:lnTo>
                  <a:pt x="75" y="484"/>
                </a:lnTo>
                <a:lnTo>
                  <a:pt x="76" y="482"/>
                </a:lnTo>
                <a:lnTo>
                  <a:pt x="77" y="481"/>
                </a:lnTo>
                <a:lnTo>
                  <a:pt x="77" y="480"/>
                </a:lnTo>
                <a:cubicBezTo>
                  <a:pt x="78" y="477"/>
                  <a:pt x="80" y="471"/>
                  <a:pt x="80" y="459"/>
                </a:cubicBezTo>
                <a:cubicBezTo>
                  <a:pt x="80" y="456"/>
                  <a:pt x="81" y="451"/>
                  <a:pt x="81" y="450"/>
                </a:cubicBezTo>
                <a:lnTo>
                  <a:pt x="81" y="449"/>
                </a:lnTo>
                <a:lnTo>
                  <a:pt x="82" y="448"/>
                </a:lnTo>
                <a:lnTo>
                  <a:pt x="82" y="447"/>
                </a:lnTo>
                <a:lnTo>
                  <a:pt x="82" y="445"/>
                </a:lnTo>
                <a:lnTo>
                  <a:pt x="81" y="445"/>
                </a:lnTo>
                <a:lnTo>
                  <a:pt x="81" y="444"/>
                </a:lnTo>
                <a:lnTo>
                  <a:pt x="82" y="443"/>
                </a:lnTo>
                <a:lnTo>
                  <a:pt x="82" y="442"/>
                </a:lnTo>
                <a:lnTo>
                  <a:pt x="82" y="427"/>
                </a:lnTo>
                <a:lnTo>
                  <a:pt x="82" y="425"/>
                </a:lnTo>
                <a:lnTo>
                  <a:pt x="82" y="424"/>
                </a:lnTo>
                <a:lnTo>
                  <a:pt x="82" y="423"/>
                </a:lnTo>
                <a:lnTo>
                  <a:pt x="82" y="421"/>
                </a:lnTo>
                <a:lnTo>
                  <a:pt x="82" y="419"/>
                </a:lnTo>
                <a:cubicBezTo>
                  <a:pt x="82" y="416"/>
                  <a:pt x="81" y="410"/>
                  <a:pt x="81" y="408"/>
                </a:cubicBezTo>
                <a:lnTo>
                  <a:pt x="80" y="397"/>
                </a:lnTo>
                <a:lnTo>
                  <a:pt x="81" y="395"/>
                </a:lnTo>
                <a:lnTo>
                  <a:pt x="81" y="394"/>
                </a:lnTo>
                <a:lnTo>
                  <a:pt x="82" y="394"/>
                </a:lnTo>
                <a:lnTo>
                  <a:pt x="84" y="394"/>
                </a:lnTo>
                <a:lnTo>
                  <a:pt x="85" y="394"/>
                </a:lnTo>
                <a:lnTo>
                  <a:pt x="86" y="394"/>
                </a:lnTo>
                <a:lnTo>
                  <a:pt x="87" y="393"/>
                </a:lnTo>
                <a:lnTo>
                  <a:pt x="88" y="393"/>
                </a:lnTo>
                <a:lnTo>
                  <a:pt x="88" y="393"/>
                </a:lnTo>
                <a:lnTo>
                  <a:pt x="89" y="393"/>
                </a:lnTo>
                <a:cubicBezTo>
                  <a:pt x="91" y="392"/>
                  <a:pt x="98" y="392"/>
                  <a:pt x="101" y="392"/>
                </a:cubicBezTo>
                <a:lnTo>
                  <a:pt x="109" y="390"/>
                </a:lnTo>
                <a:cubicBezTo>
                  <a:pt x="120" y="390"/>
                  <a:pt x="125" y="388"/>
                  <a:pt x="133" y="387"/>
                </a:cubicBezTo>
                <a:lnTo>
                  <a:pt x="134" y="387"/>
                </a:lnTo>
                <a:lnTo>
                  <a:pt x="136" y="387"/>
                </a:lnTo>
                <a:cubicBezTo>
                  <a:pt x="131" y="402"/>
                  <a:pt x="133" y="398"/>
                  <a:pt x="132" y="403"/>
                </a:cubicBezTo>
                <a:lnTo>
                  <a:pt x="132" y="404"/>
                </a:lnTo>
                <a:lnTo>
                  <a:pt x="132" y="404"/>
                </a:lnTo>
                <a:lnTo>
                  <a:pt x="132" y="406"/>
                </a:lnTo>
                <a:lnTo>
                  <a:pt x="131" y="406"/>
                </a:lnTo>
                <a:lnTo>
                  <a:pt x="127" y="407"/>
                </a:lnTo>
                <a:cubicBezTo>
                  <a:pt x="119" y="408"/>
                  <a:pt x="113" y="409"/>
                  <a:pt x="111" y="409"/>
                </a:cubicBezTo>
                <a:lnTo>
                  <a:pt x="107" y="409"/>
                </a:lnTo>
                <a:lnTo>
                  <a:pt x="106" y="409"/>
                </a:lnTo>
                <a:lnTo>
                  <a:pt x="104" y="410"/>
                </a:lnTo>
                <a:lnTo>
                  <a:pt x="101" y="411"/>
                </a:lnTo>
                <a:lnTo>
                  <a:pt x="100" y="412"/>
                </a:lnTo>
                <a:lnTo>
                  <a:pt x="98" y="415"/>
                </a:lnTo>
                <a:lnTo>
                  <a:pt x="97" y="416"/>
                </a:lnTo>
                <a:lnTo>
                  <a:pt x="97" y="416"/>
                </a:lnTo>
                <a:lnTo>
                  <a:pt x="97" y="417"/>
                </a:lnTo>
                <a:lnTo>
                  <a:pt x="97" y="417"/>
                </a:lnTo>
                <a:lnTo>
                  <a:pt x="97" y="418"/>
                </a:lnTo>
                <a:lnTo>
                  <a:pt x="97" y="419"/>
                </a:lnTo>
                <a:lnTo>
                  <a:pt x="97" y="420"/>
                </a:lnTo>
                <a:lnTo>
                  <a:pt x="96" y="422"/>
                </a:lnTo>
                <a:lnTo>
                  <a:pt x="96" y="423"/>
                </a:lnTo>
                <a:lnTo>
                  <a:pt x="95" y="424"/>
                </a:lnTo>
                <a:lnTo>
                  <a:pt x="95" y="426"/>
                </a:lnTo>
                <a:lnTo>
                  <a:pt x="94" y="428"/>
                </a:lnTo>
                <a:lnTo>
                  <a:pt x="94" y="429"/>
                </a:lnTo>
                <a:lnTo>
                  <a:pt x="94" y="430"/>
                </a:lnTo>
                <a:lnTo>
                  <a:pt x="93" y="432"/>
                </a:lnTo>
                <a:lnTo>
                  <a:pt x="93" y="432"/>
                </a:lnTo>
                <a:lnTo>
                  <a:pt x="94" y="433"/>
                </a:lnTo>
                <a:lnTo>
                  <a:pt x="94" y="434"/>
                </a:lnTo>
                <a:lnTo>
                  <a:pt x="93" y="435"/>
                </a:lnTo>
                <a:cubicBezTo>
                  <a:pt x="93" y="437"/>
                  <a:pt x="92" y="443"/>
                  <a:pt x="92" y="446"/>
                </a:cubicBezTo>
                <a:lnTo>
                  <a:pt x="90" y="449"/>
                </a:lnTo>
                <a:lnTo>
                  <a:pt x="90" y="449"/>
                </a:lnTo>
                <a:lnTo>
                  <a:pt x="89" y="451"/>
                </a:lnTo>
                <a:lnTo>
                  <a:pt x="89" y="451"/>
                </a:lnTo>
                <a:lnTo>
                  <a:pt x="88" y="452"/>
                </a:lnTo>
                <a:lnTo>
                  <a:pt x="88" y="453"/>
                </a:lnTo>
                <a:lnTo>
                  <a:pt x="88" y="454"/>
                </a:lnTo>
                <a:lnTo>
                  <a:pt x="87" y="455"/>
                </a:lnTo>
                <a:lnTo>
                  <a:pt x="86" y="456"/>
                </a:lnTo>
                <a:lnTo>
                  <a:pt x="86" y="457"/>
                </a:lnTo>
                <a:lnTo>
                  <a:pt x="86" y="458"/>
                </a:lnTo>
                <a:lnTo>
                  <a:pt x="87" y="460"/>
                </a:lnTo>
                <a:lnTo>
                  <a:pt x="88" y="461"/>
                </a:lnTo>
                <a:lnTo>
                  <a:pt x="89" y="462"/>
                </a:lnTo>
                <a:lnTo>
                  <a:pt x="90" y="463"/>
                </a:lnTo>
                <a:lnTo>
                  <a:pt x="91" y="464"/>
                </a:lnTo>
                <a:lnTo>
                  <a:pt x="92" y="465"/>
                </a:lnTo>
                <a:lnTo>
                  <a:pt x="93" y="466"/>
                </a:lnTo>
                <a:lnTo>
                  <a:pt x="93" y="467"/>
                </a:lnTo>
                <a:lnTo>
                  <a:pt x="94" y="468"/>
                </a:lnTo>
                <a:lnTo>
                  <a:pt x="94" y="468"/>
                </a:lnTo>
                <a:lnTo>
                  <a:pt x="100" y="469"/>
                </a:lnTo>
                <a:lnTo>
                  <a:pt x="100" y="469"/>
                </a:lnTo>
                <a:lnTo>
                  <a:pt x="101" y="468"/>
                </a:lnTo>
                <a:lnTo>
                  <a:pt x="101" y="468"/>
                </a:lnTo>
                <a:lnTo>
                  <a:pt x="102" y="468"/>
                </a:lnTo>
                <a:lnTo>
                  <a:pt x="102" y="468"/>
                </a:lnTo>
                <a:lnTo>
                  <a:pt x="103" y="468"/>
                </a:lnTo>
                <a:lnTo>
                  <a:pt x="104" y="467"/>
                </a:lnTo>
                <a:lnTo>
                  <a:pt x="106" y="467"/>
                </a:lnTo>
                <a:lnTo>
                  <a:pt x="108" y="467"/>
                </a:lnTo>
                <a:cubicBezTo>
                  <a:pt x="115" y="466"/>
                  <a:pt x="111" y="467"/>
                  <a:pt x="132" y="464"/>
                </a:cubicBezTo>
                <a:lnTo>
                  <a:pt x="133" y="464"/>
                </a:lnTo>
                <a:cubicBezTo>
                  <a:pt x="133" y="464"/>
                  <a:pt x="133" y="469"/>
                  <a:pt x="133" y="470"/>
                </a:cubicBezTo>
                <a:lnTo>
                  <a:pt x="133" y="471"/>
                </a:lnTo>
                <a:lnTo>
                  <a:pt x="133" y="472"/>
                </a:lnTo>
                <a:lnTo>
                  <a:pt x="133" y="473"/>
                </a:lnTo>
                <a:lnTo>
                  <a:pt x="133" y="475"/>
                </a:lnTo>
                <a:lnTo>
                  <a:pt x="133" y="476"/>
                </a:lnTo>
                <a:lnTo>
                  <a:pt x="133" y="477"/>
                </a:lnTo>
                <a:cubicBezTo>
                  <a:pt x="133" y="481"/>
                  <a:pt x="135" y="488"/>
                  <a:pt x="137" y="490"/>
                </a:cubicBezTo>
                <a:lnTo>
                  <a:pt x="137" y="491"/>
                </a:lnTo>
                <a:lnTo>
                  <a:pt x="138" y="493"/>
                </a:lnTo>
                <a:lnTo>
                  <a:pt x="138" y="494"/>
                </a:lnTo>
                <a:lnTo>
                  <a:pt x="138" y="495"/>
                </a:lnTo>
                <a:lnTo>
                  <a:pt x="138" y="495"/>
                </a:lnTo>
                <a:lnTo>
                  <a:pt x="139" y="496"/>
                </a:lnTo>
                <a:lnTo>
                  <a:pt x="139" y="497"/>
                </a:lnTo>
                <a:lnTo>
                  <a:pt x="139" y="488"/>
                </a:lnTo>
                <a:lnTo>
                  <a:pt x="140" y="488"/>
                </a:lnTo>
                <a:lnTo>
                  <a:pt x="146" y="486"/>
                </a:lnTo>
                <a:lnTo>
                  <a:pt x="147" y="485"/>
                </a:lnTo>
                <a:lnTo>
                  <a:pt x="147" y="484"/>
                </a:lnTo>
                <a:lnTo>
                  <a:pt x="147" y="483"/>
                </a:lnTo>
                <a:lnTo>
                  <a:pt x="147" y="481"/>
                </a:lnTo>
                <a:cubicBezTo>
                  <a:pt x="147" y="480"/>
                  <a:pt x="147" y="473"/>
                  <a:pt x="148" y="472"/>
                </a:cubicBezTo>
                <a:lnTo>
                  <a:pt x="148" y="471"/>
                </a:lnTo>
                <a:lnTo>
                  <a:pt x="148" y="470"/>
                </a:lnTo>
                <a:lnTo>
                  <a:pt x="148" y="469"/>
                </a:lnTo>
                <a:lnTo>
                  <a:pt x="148" y="468"/>
                </a:lnTo>
                <a:lnTo>
                  <a:pt x="148" y="466"/>
                </a:lnTo>
                <a:lnTo>
                  <a:pt x="149" y="465"/>
                </a:lnTo>
                <a:lnTo>
                  <a:pt x="149" y="463"/>
                </a:lnTo>
                <a:lnTo>
                  <a:pt x="149" y="462"/>
                </a:lnTo>
                <a:lnTo>
                  <a:pt x="149" y="461"/>
                </a:lnTo>
                <a:lnTo>
                  <a:pt x="157" y="459"/>
                </a:lnTo>
                <a:lnTo>
                  <a:pt x="157" y="458"/>
                </a:lnTo>
                <a:lnTo>
                  <a:pt x="156" y="458"/>
                </a:lnTo>
                <a:lnTo>
                  <a:pt x="160" y="455"/>
                </a:lnTo>
                <a:lnTo>
                  <a:pt x="159" y="454"/>
                </a:lnTo>
                <a:lnTo>
                  <a:pt x="159" y="453"/>
                </a:lnTo>
                <a:lnTo>
                  <a:pt x="160" y="452"/>
                </a:lnTo>
                <a:lnTo>
                  <a:pt x="160" y="452"/>
                </a:lnTo>
                <a:lnTo>
                  <a:pt x="162" y="451"/>
                </a:lnTo>
                <a:lnTo>
                  <a:pt x="162" y="451"/>
                </a:lnTo>
                <a:lnTo>
                  <a:pt x="163" y="450"/>
                </a:lnTo>
                <a:lnTo>
                  <a:pt x="164" y="449"/>
                </a:lnTo>
                <a:lnTo>
                  <a:pt x="165" y="448"/>
                </a:lnTo>
                <a:lnTo>
                  <a:pt x="166" y="448"/>
                </a:lnTo>
                <a:lnTo>
                  <a:pt x="167" y="446"/>
                </a:lnTo>
                <a:lnTo>
                  <a:pt x="167" y="445"/>
                </a:lnTo>
                <a:lnTo>
                  <a:pt x="168" y="444"/>
                </a:lnTo>
                <a:lnTo>
                  <a:pt x="169" y="443"/>
                </a:lnTo>
                <a:lnTo>
                  <a:pt x="167" y="442"/>
                </a:lnTo>
                <a:lnTo>
                  <a:pt x="167" y="441"/>
                </a:lnTo>
                <a:lnTo>
                  <a:pt x="167" y="440"/>
                </a:lnTo>
                <a:lnTo>
                  <a:pt x="167" y="439"/>
                </a:lnTo>
                <a:lnTo>
                  <a:pt x="167" y="438"/>
                </a:lnTo>
                <a:lnTo>
                  <a:pt x="167" y="437"/>
                </a:lnTo>
                <a:lnTo>
                  <a:pt x="168" y="437"/>
                </a:lnTo>
                <a:lnTo>
                  <a:pt x="168" y="437"/>
                </a:lnTo>
                <a:lnTo>
                  <a:pt x="169" y="436"/>
                </a:lnTo>
                <a:cubicBezTo>
                  <a:pt x="172" y="436"/>
                  <a:pt x="176" y="432"/>
                  <a:pt x="177" y="431"/>
                </a:cubicBezTo>
                <a:lnTo>
                  <a:pt x="178" y="430"/>
                </a:lnTo>
                <a:lnTo>
                  <a:pt x="178" y="428"/>
                </a:lnTo>
                <a:lnTo>
                  <a:pt x="179" y="427"/>
                </a:lnTo>
                <a:lnTo>
                  <a:pt x="179" y="426"/>
                </a:lnTo>
                <a:lnTo>
                  <a:pt x="180" y="424"/>
                </a:lnTo>
                <a:cubicBezTo>
                  <a:pt x="182" y="420"/>
                  <a:pt x="183" y="415"/>
                  <a:pt x="183" y="412"/>
                </a:cubicBezTo>
                <a:lnTo>
                  <a:pt x="183" y="410"/>
                </a:lnTo>
                <a:lnTo>
                  <a:pt x="183" y="408"/>
                </a:lnTo>
                <a:lnTo>
                  <a:pt x="182" y="406"/>
                </a:lnTo>
                <a:lnTo>
                  <a:pt x="181" y="405"/>
                </a:lnTo>
                <a:lnTo>
                  <a:pt x="180" y="404"/>
                </a:lnTo>
                <a:lnTo>
                  <a:pt x="179" y="404"/>
                </a:lnTo>
                <a:lnTo>
                  <a:pt x="178" y="403"/>
                </a:lnTo>
                <a:lnTo>
                  <a:pt x="175" y="403"/>
                </a:lnTo>
                <a:lnTo>
                  <a:pt x="159" y="403"/>
                </a:lnTo>
                <a:cubicBezTo>
                  <a:pt x="155" y="403"/>
                  <a:pt x="148" y="403"/>
                  <a:pt x="146" y="404"/>
                </a:cubicBezTo>
                <a:lnTo>
                  <a:pt x="145" y="404"/>
                </a:lnTo>
                <a:lnTo>
                  <a:pt x="144" y="403"/>
                </a:lnTo>
                <a:lnTo>
                  <a:pt x="143" y="388"/>
                </a:lnTo>
                <a:lnTo>
                  <a:pt x="144" y="386"/>
                </a:lnTo>
                <a:lnTo>
                  <a:pt x="145" y="385"/>
                </a:lnTo>
                <a:lnTo>
                  <a:pt x="150" y="385"/>
                </a:lnTo>
                <a:lnTo>
                  <a:pt x="164" y="384"/>
                </a:lnTo>
                <a:cubicBezTo>
                  <a:pt x="166" y="384"/>
                  <a:pt x="172" y="383"/>
                  <a:pt x="175" y="383"/>
                </a:cubicBezTo>
                <a:lnTo>
                  <a:pt x="177" y="383"/>
                </a:lnTo>
                <a:lnTo>
                  <a:pt x="178" y="382"/>
                </a:lnTo>
                <a:lnTo>
                  <a:pt x="180" y="382"/>
                </a:lnTo>
                <a:lnTo>
                  <a:pt x="181" y="382"/>
                </a:lnTo>
                <a:lnTo>
                  <a:pt x="183" y="382"/>
                </a:lnTo>
                <a:lnTo>
                  <a:pt x="184" y="381"/>
                </a:lnTo>
                <a:lnTo>
                  <a:pt x="186" y="380"/>
                </a:lnTo>
                <a:lnTo>
                  <a:pt x="187" y="379"/>
                </a:lnTo>
                <a:lnTo>
                  <a:pt x="187" y="378"/>
                </a:lnTo>
                <a:lnTo>
                  <a:pt x="187" y="378"/>
                </a:lnTo>
                <a:lnTo>
                  <a:pt x="187" y="378"/>
                </a:lnTo>
                <a:lnTo>
                  <a:pt x="188" y="377"/>
                </a:lnTo>
                <a:lnTo>
                  <a:pt x="190" y="376"/>
                </a:lnTo>
                <a:lnTo>
                  <a:pt x="191" y="374"/>
                </a:lnTo>
                <a:lnTo>
                  <a:pt x="192" y="374"/>
                </a:lnTo>
                <a:lnTo>
                  <a:pt x="203" y="370"/>
                </a:lnTo>
                <a:lnTo>
                  <a:pt x="204" y="369"/>
                </a:lnTo>
                <a:lnTo>
                  <a:pt x="204" y="367"/>
                </a:lnTo>
                <a:lnTo>
                  <a:pt x="204" y="366"/>
                </a:lnTo>
                <a:lnTo>
                  <a:pt x="204" y="365"/>
                </a:lnTo>
                <a:lnTo>
                  <a:pt x="204" y="364"/>
                </a:lnTo>
                <a:lnTo>
                  <a:pt x="204" y="363"/>
                </a:lnTo>
                <a:lnTo>
                  <a:pt x="204" y="357"/>
                </a:lnTo>
                <a:cubicBezTo>
                  <a:pt x="195" y="355"/>
                  <a:pt x="188" y="355"/>
                  <a:pt x="180" y="355"/>
                </a:cubicBezTo>
                <a:cubicBezTo>
                  <a:pt x="167" y="355"/>
                  <a:pt x="146" y="357"/>
                  <a:pt x="134" y="359"/>
                </a:cubicBezTo>
                <a:cubicBezTo>
                  <a:pt x="131" y="359"/>
                  <a:pt x="125" y="360"/>
                  <a:pt x="123" y="360"/>
                </a:cubicBezTo>
                <a:cubicBezTo>
                  <a:pt x="122" y="360"/>
                  <a:pt x="117" y="361"/>
                  <a:pt x="116" y="361"/>
                </a:cubicBezTo>
                <a:lnTo>
                  <a:pt x="109" y="362"/>
                </a:lnTo>
                <a:cubicBezTo>
                  <a:pt x="73" y="364"/>
                  <a:pt x="94" y="363"/>
                  <a:pt x="81" y="365"/>
                </a:cubicBezTo>
                <a:lnTo>
                  <a:pt x="79" y="365"/>
                </a:lnTo>
                <a:lnTo>
                  <a:pt x="78" y="365"/>
                </a:lnTo>
                <a:lnTo>
                  <a:pt x="77" y="366"/>
                </a:lnTo>
                <a:lnTo>
                  <a:pt x="76" y="366"/>
                </a:lnTo>
                <a:lnTo>
                  <a:pt x="75" y="366"/>
                </a:lnTo>
                <a:lnTo>
                  <a:pt x="73" y="366"/>
                </a:lnTo>
                <a:lnTo>
                  <a:pt x="71" y="366"/>
                </a:lnTo>
                <a:lnTo>
                  <a:pt x="70" y="365"/>
                </a:lnTo>
                <a:lnTo>
                  <a:pt x="68" y="364"/>
                </a:lnTo>
                <a:lnTo>
                  <a:pt x="66" y="363"/>
                </a:lnTo>
                <a:lnTo>
                  <a:pt x="65" y="363"/>
                </a:lnTo>
                <a:lnTo>
                  <a:pt x="64" y="363"/>
                </a:lnTo>
                <a:lnTo>
                  <a:pt x="62" y="363"/>
                </a:lnTo>
                <a:lnTo>
                  <a:pt x="61" y="363"/>
                </a:lnTo>
                <a:lnTo>
                  <a:pt x="59" y="362"/>
                </a:lnTo>
                <a:lnTo>
                  <a:pt x="59" y="362"/>
                </a:lnTo>
                <a:lnTo>
                  <a:pt x="56" y="363"/>
                </a:lnTo>
                <a:lnTo>
                  <a:pt x="56" y="364"/>
                </a:lnTo>
                <a:lnTo>
                  <a:pt x="55" y="365"/>
                </a:lnTo>
                <a:lnTo>
                  <a:pt x="56" y="365"/>
                </a:lnTo>
                <a:lnTo>
                  <a:pt x="56" y="366"/>
                </a:lnTo>
                <a:lnTo>
                  <a:pt x="56" y="368"/>
                </a:lnTo>
                <a:lnTo>
                  <a:pt x="56" y="369"/>
                </a:lnTo>
                <a:cubicBezTo>
                  <a:pt x="57" y="371"/>
                  <a:pt x="55" y="378"/>
                  <a:pt x="55" y="379"/>
                </a:cubicBezTo>
                <a:cubicBezTo>
                  <a:pt x="54" y="383"/>
                  <a:pt x="52" y="393"/>
                  <a:pt x="51" y="401"/>
                </a:cubicBezTo>
                <a:lnTo>
                  <a:pt x="51" y="402"/>
                </a:lnTo>
                <a:lnTo>
                  <a:pt x="52" y="402"/>
                </a:lnTo>
                <a:lnTo>
                  <a:pt x="50" y="412"/>
                </a:lnTo>
                <a:lnTo>
                  <a:pt x="51" y="410"/>
                </a:lnTo>
                <a:lnTo>
                  <a:pt x="52" y="409"/>
                </a:lnTo>
                <a:lnTo>
                  <a:pt x="52" y="408"/>
                </a:lnTo>
                <a:lnTo>
                  <a:pt x="52" y="408"/>
                </a:lnTo>
                <a:lnTo>
                  <a:pt x="52" y="408"/>
                </a:lnTo>
                <a:lnTo>
                  <a:pt x="53" y="408"/>
                </a:lnTo>
                <a:lnTo>
                  <a:pt x="53" y="409"/>
                </a:lnTo>
                <a:lnTo>
                  <a:pt x="52" y="417"/>
                </a:lnTo>
                <a:lnTo>
                  <a:pt x="52" y="418"/>
                </a:lnTo>
                <a:lnTo>
                  <a:pt x="51" y="421"/>
                </a:lnTo>
                <a:lnTo>
                  <a:pt x="51" y="422"/>
                </a:lnTo>
                <a:lnTo>
                  <a:pt x="50" y="423"/>
                </a:lnTo>
                <a:lnTo>
                  <a:pt x="50" y="424"/>
                </a:lnTo>
                <a:lnTo>
                  <a:pt x="50" y="426"/>
                </a:lnTo>
                <a:lnTo>
                  <a:pt x="51" y="427"/>
                </a:lnTo>
                <a:lnTo>
                  <a:pt x="52" y="428"/>
                </a:lnTo>
                <a:cubicBezTo>
                  <a:pt x="51" y="430"/>
                  <a:pt x="51" y="435"/>
                  <a:pt x="51" y="436"/>
                </a:cubicBezTo>
                <a:lnTo>
                  <a:pt x="51" y="436"/>
                </a:lnTo>
                <a:lnTo>
                  <a:pt x="52" y="435"/>
                </a:lnTo>
                <a:lnTo>
                  <a:pt x="52" y="433"/>
                </a:lnTo>
                <a:lnTo>
                  <a:pt x="52" y="432"/>
                </a:lnTo>
                <a:lnTo>
                  <a:pt x="53" y="431"/>
                </a:lnTo>
                <a:lnTo>
                  <a:pt x="53" y="429"/>
                </a:lnTo>
                <a:lnTo>
                  <a:pt x="54" y="428"/>
                </a:lnTo>
                <a:lnTo>
                  <a:pt x="54" y="426"/>
                </a:lnTo>
                <a:lnTo>
                  <a:pt x="55" y="425"/>
                </a:lnTo>
                <a:lnTo>
                  <a:pt x="55" y="424"/>
                </a:lnTo>
                <a:lnTo>
                  <a:pt x="55" y="423"/>
                </a:lnTo>
                <a:lnTo>
                  <a:pt x="55" y="421"/>
                </a:lnTo>
                <a:lnTo>
                  <a:pt x="56" y="420"/>
                </a:lnTo>
                <a:lnTo>
                  <a:pt x="57" y="419"/>
                </a:lnTo>
                <a:lnTo>
                  <a:pt x="57" y="420"/>
                </a:lnTo>
                <a:lnTo>
                  <a:pt x="57" y="420"/>
                </a:lnTo>
                <a:lnTo>
                  <a:pt x="57" y="421"/>
                </a:lnTo>
                <a:lnTo>
                  <a:pt x="57" y="422"/>
                </a:lnTo>
                <a:cubicBezTo>
                  <a:pt x="57" y="426"/>
                  <a:pt x="56" y="430"/>
                  <a:pt x="56" y="430"/>
                </a:cubicBezTo>
                <a:cubicBezTo>
                  <a:pt x="55" y="435"/>
                  <a:pt x="55" y="439"/>
                  <a:pt x="54" y="439"/>
                </a:cubicBezTo>
                <a:cubicBezTo>
                  <a:pt x="54" y="441"/>
                  <a:pt x="51" y="448"/>
                  <a:pt x="50" y="452"/>
                </a:cubicBezTo>
                <a:lnTo>
                  <a:pt x="49" y="452"/>
                </a:lnTo>
                <a:lnTo>
                  <a:pt x="49" y="453"/>
                </a:lnTo>
                <a:lnTo>
                  <a:pt x="49" y="454"/>
                </a:lnTo>
                <a:lnTo>
                  <a:pt x="48" y="455"/>
                </a:lnTo>
                <a:lnTo>
                  <a:pt x="44" y="459"/>
                </a:lnTo>
                <a:lnTo>
                  <a:pt x="44" y="461"/>
                </a:lnTo>
                <a:lnTo>
                  <a:pt x="44" y="462"/>
                </a:lnTo>
                <a:cubicBezTo>
                  <a:pt x="43" y="466"/>
                  <a:pt x="36" y="471"/>
                  <a:pt x="38" y="469"/>
                </a:cubicBezTo>
                <a:cubicBezTo>
                  <a:pt x="38" y="470"/>
                  <a:pt x="31" y="473"/>
                  <a:pt x="32" y="473"/>
                </a:cubicBezTo>
                <a:lnTo>
                  <a:pt x="32" y="473"/>
                </a:lnTo>
                <a:lnTo>
                  <a:pt x="32" y="473"/>
                </a:lnTo>
                <a:lnTo>
                  <a:pt x="31" y="473"/>
                </a:lnTo>
                <a:cubicBezTo>
                  <a:pt x="33" y="472"/>
                  <a:pt x="37" y="466"/>
                  <a:pt x="39" y="465"/>
                </a:cubicBezTo>
                <a:close/>
                <a:moveTo>
                  <a:pt x="147" y="439"/>
                </a:moveTo>
                <a:cubicBezTo>
                  <a:pt x="147" y="437"/>
                  <a:pt x="146" y="430"/>
                  <a:pt x="146" y="426"/>
                </a:cubicBezTo>
                <a:lnTo>
                  <a:pt x="146" y="425"/>
                </a:lnTo>
                <a:lnTo>
                  <a:pt x="146" y="424"/>
                </a:lnTo>
                <a:lnTo>
                  <a:pt x="147" y="424"/>
                </a:lnTo>
                <a:lnTo>
                  <a:pt x="148" y="424"/>
                </a:lnTo>
                <a:lnTo>
                  <a:pt x="157" y="423"/>
                </a:lnTo>
                <a:lnTo>
                  <a:pt x="158" y="423"/>
                </a:lnTo>
                <a:lnTo>
                  <a:pt x="159" y="423"/>
                </a:lnTo>
                <a:lnTo>
                  <a:pt x="160" y="423"/>
                </a:lnTo>
                <a:lnTo>
                  <a:pt x="161" y="422"/>
                </a:lnTo>
                <a:lnTo>
                  <a:pt x="162" y="422"/>
                </a:lnTo>
                <a:cubicBezTo>
                  <a:pt x="163" y="426"/>
                  <a:pt x="163" y="431"/>
                  <a:pt x="163" y="432"/>
                </a:cubicBezTo>
                <a:lnTo>
                  <a:pt x="163" y="433"/>
                </a:lnTo>
                <a:lnTo>
                  <a:pt x="163" y="434"/>
                </a:lnTo>
                <a:lnTo>
                  <a:pt x="163" y="435"/>
                </a:lnTo>
                <a:lnTo>
                  <a:pt x="163" y="436"/>
                </a:lnTo>
                <a:lnTo>
                  <a:pt x="163" y="437"/>
                </a:lnTo>
                <a:lnTo>
                  <a:pt x="162" y="438"/>
                </a:lnTo>
                <a:lnTo>
                  <a:pt x="161" y="439"/>
                </a:lnTo>
                <a:lnTo>
                  <a:pt x="160" y="440"/>
                </a:lnTo>
                <a:lnTo>
                  <a:pt x="156" y="444"/>
                </a:lnTo>
                <a:lnTo>
                  <a:pt x="156" y="444"/>
                </a:lnTo>
                <a:lnTo>
                  <a:pt x="155" y="444"/>
                </a:lnTo>
                <a:lnTo>
                  <a:pt x="148" y="444"/>
                </a:lnTo>
                <a:lnTo>
                  <a:pt x="147" y="444"/>
                </a:lnTo>
                <a:lnTo>
                  <a:pt x="147" y="443"/>
                </a:lnTo>
                <a:lnTo>
                  <a:pt x="147" y="439"/>
                </a:lnTo>
                <a:close/>
                <a:moveTo>
                  <a:pt x="133" y="445"/>
                </a:moveTo>
                <a:lnTo>
                  <a:pt x="124" y="445"/>
                </a:lnTo>
                <a:lnTo>
                  <a:pt x="124" y="445"/>
                </a:lnTo>
                <a:cubicBezTo>
                  <a:pt x="122" y="445"/>
                  <a:pt x="117" y="444"/>
                  <a:pt x="116" y="444"/>
                </a:cubicBezTo>
                <a:cubicBezTo>
                  <a:pt x="111" y="444"/>
                  <a:pt x="106" y="445"/>
                  <a:pt x="105" y="445"/>
                </a:cubicBezTo>
                <a:lnTo>
                  <a:pt x="105" y="444"/>
                </a:lnTo>
                <a:lnTo>
                  <a:pt x="106" y="443"/>
                </a:lnTo>
                <a:lnTo>
                  <a:pt x="106" y="441"/>
                </a:lnTo>
                <a:cubicBezTo>
                  <a:pt x="106" y="440"/>
                  <a:pt x="105" y="434"/>
                  <a:pt x="105" y="433"/>
                </a:cubicBezTo>
                <a:lnTo>
                  <a:pt x="105" y="432"/>
                </a:lnTo>
                <a:lnTo>
                  <a:pt x="104" y="430"/>
                </a:lnTo>
                <a:lnTo>
                  <a:pt x="104" y="429"/>
                </a:lnTo>
                <a:lnTo>
                  <a:pt x="104" y="428"/>
                </a:lnTo>
                <a:lnTo>
                  <a:pt x="104" y="428"/>
                </a:lnTo>
                <a:lnTo>
                  <a:pt x="106" y="428"/>
                </a:lnTo>
                <a:lnTo>
                  <a:pt x="106" y="429"/>
                </a:lnTo>
                <a:lnTo>
                  <a:pt x="106" y="430"/>
                </a:lnTo>
                <a:lnTo>
                  <a:pt x="107" y="431"/>
                </a:lnTo>
                <a:lnTo>
                  <a:pt x="107" y="432"/>
                </a:lnTo>
                <a:lnTo>
                  <a:pt x="108" y="432"/>
                </a:lnTo>
                <a:lnTo>
                  <a:pt x="108" y="433"/>
                </a:lnTo>
                <a:lnTo>
                  <a:pt x="109" y="433"/>
                </a:lnTo>
                <a:lnTo>
                  <a:pt x="110" y="433"/>
                </a:lnTo>
                <a:lnTo>
                  <a:pt x="111" y="433"/>
                </a:lnTo>
                <a:lnTo>
                  <a:pt x="111" y="432"/>
                </a:lnTo>
                <a:lnTo>
                  <a:pt x="112" y="431"/>
                </a:lnTo>
                <a:lnTo>
                  <a:pt x="112" y="431"/>
                </a:lnTo>
                <a:lnTo>
                  <a:pt x="114" y="431"/>
                </a:lnTo>
                <a:lnTo>
                  <a:pt x="115" y="430"/>
                </a:lnTo>
                <a:lnTo>
                  <a:pt x="117" y="429"/>
                </a:lnTo>
                <a:lnTo>
                  <a:pt x="119" y="429"/>
                </a:lnTo>
                <a:lnTo>
                  <a:pt x="120" y="429"/>
                </a:lnTo>
                <a:lnTo>
                  <a:pt x="120" y="429"/>
                </a:lnTo>
                <a:cubicBezTo>
                  <a:pt x="122" y="429"/>
                  <a:pt x="128" y="428"/>
                  <a:pt x="130" y="428"/>
                </a:cubicBezTo>
                <a:lnTo>
                  <a:pt x="132" y="427"/>
                </a:lnTo>
                <a:lnTo>
                  <a:pt x="133" y="445"/>
                </a:lnTo>
                <a:close/>
                <a:moveTo>
                  <a:pt x="41" y="461"/>
                </a:moveTo>
                <a:lnTo>
                  <a:pt x="39" y="462"/>
                </a:lnTo>
                <a:lnTo>
                  <a:pt x="39" y="463"/>
                </a:lnTo>
                <a:lnTo>
                  <a:pt x="39" y="463"/>
                </a:lnTo>
                <a:lnTo>
                  <a:pt x="38" y="464"/>
                </a:lnTo>
                <a:lnTo>
                  <a:pt x="39" y="465"/>
                </a:lnTo>
                <a:lnTo>
                  <a:pt x="41" y="461"/>
                </a:lnTo>
                <a:close/>
                <a:moveTo>
                  <a:pt x="229" y="494"/>
                </a:moveTo>
                <a:lnTo>
                  <a:pt x="231" y="496"/>
                </a:lnTo>
                <a:lnTo>
                  <a:pt x="232" y="497"/>
                </a:lnTo>
                <a:lnTo>
                  <a:pt x="234" y="497"/>
                </a:lnTo>
                <a:lnTo>
                  <a:pt x="234" y="497"/>
                </a:lnTo>
                <a:lnTo>
                  <a:pt x="236" y="497"/>
                </a:lnTo>
                <a:lnTo>
                  <a:pt x="237" y="498"/>
                </a:lnTo>
                <a:lnTo>
                  <a:pt x="238" y="499"/>
                </a:lnTo>
                <a:lnTo>
                  <a:pt x="239" y="499"/>
                </a:lnTo>
                <a:lnTo>
                  <a:pt x="239" y="500"/>
                </a:lnTo>
                <a:lnTo>
                  <a:pt x="240" y="500"/>
                </a:lnTo>
                <a:lnTo>
                  <a:pt x="241" y="501"/>
                </a:lnTo>
                <a:lnTo>
                  <a:pt x="240" y="502"/>
                </a:lnTo>
                <a:lnTo>
                  <a:pt x="244" y="505"/>
                </a:lnTo>
                <a:lnTo>
                  <a:pt x="248" y="508"/>
                </a:lnTo>
                <a:lnTo>
                  <a:pt x="249" y="508"/>
                </a:lnTo>
                <a:lnTo>
                  <a:pt x="252" y="509"/>
                </a:lnTo>
                <a:lnTo>
                  <a:pt x="253" y="509"/>
                </a:lnTo>
                <a:lnTo>
                  <a:pt x="254" y="510"/>
                </a:lnTo>
                <a:lnTo>
                  <a:pt x="255" y="510"/>
                </a:lnTo>
                <a:lnTo>
                  <a:pt x="256" y="510"/>
                </a:lnTo>
                <a:lnTo>
                  <a:pt x="258" y="510"/>
                </a:lnTo>
                <a:lnTo>
                  <a:pt x="259" y="510"/>
                </a:lnTo>
                <a:lnTo>
                  <a:pt x="259" y="510"/>
                </a:lnTo>
                <a:lnTo>
                  <a:pt x="259" y="511"/>
                </a:lnTo>
                <a:lnTo>
                  <a:pt x="259" y="512"/>
                </a:lnTo>
                <a:lnTo>
                  <a:pt x="260" y="513"/>
                </a:lnTo>
                <a:lnTo>
                  <a:pt x="260" y="512"/>
                </a:lnTo>
                <a:lnTo>
                  <a:pt x="260" y="511"/>
                </a:lnTo>
                <a:lnTo>
                  <a:pt x="263" y="511"/>
                </a:lnTo>
                <a:lnTo>
                  <a:pt x="269" y="512"/>
                </a:lnTo>
                <a:lnTo>
                  <a:pt x="271" y="512"/>
                </a:lnTo>
                <a:lnTo>
                  <a:pt x="272" y="512"/>
                </a:lnTo>
                <a:lnTo>
                  <a:pt x="273" y="512"/>
                </a:lnTo>
                <a:lnTo>
                  <a:pt x="274" y="512"/>
                </a:lnTo>
                <a:lnTo>
                  <a:pt x="277" y="513"/>
                </a:lnTo>
                <a:cubicBezTo>
                  <a:pt x="279" y="513"/>
                  <a:pt x="282" y="511"/>
                  <a:pt x="283" y="511"/>
                </a:cubicBezTo>
                <a:lnTo>
                  <a:pt x="283" y="511"/>
                </a:lnTo>
                <a:lnTo>
                  <a:pt x="284" y="510"/>
                </a:lnTo>
                <a:lnTo>
                  <a:pt x="284" y="510"/>
                </a:lnTo>
                <a:cubicBezTo>
                  <a:pt x="286" y="510"/>
                  <a:pt x="292" y="509"/>
                  <a:pt x="292" y="509"/>
                </a:cubicBezTo>
                <a:lnTo>
                  <a:pt x="291" y="508"/>
                </a:lnTo>
                <a:lnTo>
                  <a:pt x="292" y="508"/>
                </a:lnTo>
                <a:lnTo>
                  <a:pt x="292" y="508"/>
                </a:lnTo>
                <a:lnTo>
                  <a:pt x="293" y="507"/>
                </a:lnTo>
                <a:lnTo>
                  <a:pt x="293" y="507"/>
                </a:lnTo>
                <a:lnTo>
                  <a:pt x="294" y="506"/>
                </a:lnTo>
                <a:lnTo>
                  <a:pt x="295" y="506"/>
                </a:lnTo>
                <a:lnTo>
                  <a:pt x="296" y="506"/>
                </a:lnTo>
                <a:lnTo>
                  <a:pt x="296" y="506"/>
                </a:lnTo>
                <a:lnTo>
                  <a:pt x="297" y="505"/>
                </a:lnTo>
                <a:lnTo>
                  <a:pt x="299" y="505"/>
                </a:lnTo>
                <a:lnTo>
                  <a:pt x="300" y="504"/>
                </a:lnTo>
                <a:lnTo>
                  <a:pt x="302" y="502"/>
                </a:lnTo>
                <a:lnTo>
                  <a:pt x="302" y="501"/>
                </a:lnTo>
                <a:lnTo>
                  <a:pt x="302" y="500"/>
                </a:lnTo>
                <a:lnTo>
                  <a:pt x="302" y="500"/>
                </a:lnTo>
                <a:lnTo>
                  <a:pt x="302" y="499"/>
                </a:lnTo>
                <a:lnTo>
                  <a:pt x="302" y="498"/>
                </a:lnTo>
                <a:lnTo>
                  <a:pt x="302" y="497"/>
                </a:lnTo>
                <a:lnTo>
                  <a:pt x="301" y="496"/>
                </a:lnTo>
                <a:lnTo>
                  <a:pt x="299" y="495"/>
                </a:lnTo>
                <a:lnTo>
                  <a:pt x="299" y="494"/>
                </a:lnTo>
                <a:lnTo>
                  <a:pt x="298" y="494"/>
                </a:lnTo>
                <a:lnTo>
                  <a:pt x="298" y="494"/>
                </a:lnTo>
                <a:lnTo>
                  <a:pt x="301" y="492"/>
                </a:lnTo>
                <a:lnTo>
                  <a:pt x="300" y="491"/>
                </a:lnTo>
                <a:lnTo>
                  <a:pt x="299" y="491"/>
                </a:lnTo>
                <a:lnTo>
                  <a:pt x="301" y="485"/>
                </a:lnTo>
                <a:lnTo>
                  <a:pt x="300" y="485"/>
                </a:lnTo>
                <a:lnTo>
                  <a:pt x="300" y="484"/>
                </a:lnTo>
                <a:lnTo>
                  <a:pt x="300" y="484"/>
                </a:lnTo>
                <a:lnTo>
                  <a:pt x="301" y="483"/>
                </a:lnTo>
                <a:lnTo>
                  <a:pt x="302" y="483"/>
                </a:lnTo>
                <a:lnTo>
                  <a:pt x="302" y="482"/>
                </a:lnTo>
                <a:lnTo>
                  <a:pt x="301" y="482"/>
                </a:lnTo>
                <a:lnTo>
                  <a:pt x="302" y="480"/>
                </a:lnTo>
                <a:lnTo>
                  <a:pt x="302" y="479"/>
                </a:lnTo>
                <a:lnTo>
                  <a:pt x="303" y="478"/>
                </a:lnTo>
                <a:lnTo>
                  <a:pt x="303" y="477"/>
                </a:lnTo>
                <a:lnTo>
                  <a:pt x="304" y="477"/>
                </a:lnTo>
                <a:lnTo>
                  <a:pt x="305" y="476"/>
                </a:lnTo>
                <a:lnTo>
                  <a:pt x="305" y="476"/>
                </a:lnTo>
                <a:lnTo>
                  <a:pt x="305" y="475"/>
                </a:lnTo>
                <a:lnTo>
                  <a:pt x="305" y="474"/>
                </a:lnTo>
                <a:lnTo>
                  <a:pt x="306" y="473"/>
                </a:lnTo>
                <a:lnTo>
                  <a:pt x="307" y="471"/>
                </a:lnTo>
                <a:lnTo>
                  <a:pt x="308" y="468"/>
                </a:lnTo>
                <a:lnTo>
                  <a:pt x="307" y="469"/>
                </a:lnTo>
                <a:lnTo>
                  <a:pt x="305" y="469"/>
                </a:lnTo>
                <a:lnTo>
                  <a:pt x="305" y="469"/>
                </a:lnTo>
                <a:lnTo>
                  <a:pt x="304" y="469"/>
                </a:lnTo>
                <a:lnTo>
                  <a:pt x="304" y="469"/>
                </a:lnTo>
                <a:lnTo>
                  <a:pt x="304" y="469"/>
                </a:lnTo>
                <a:lnTo>
                  <a:pt x="304" y="468"/>
                </a:lnTo>
                <a:lnTo>
                  <a:pt x="304" y="468"/>
                </a:lnTo>
                <a:lnTo>
                  <a:pt x="304" y="467"/>
                </a:lnTo>
                <a:lnTo>
                  <a:pt x="304" y="466"/>
                </a:lnTo>
                <a:lnTo>
                  <a:pt x="304" y="466"/>
                </a:lnTo>
                <a:lnTo>
                  <a:pt x="304" y="466"/>
                </a:lnTo>
                <a:lnTo>
                  <a:pt x="302" y="468"/>
                </a:lnTo>
                <a:lnTo>
                  <a:pt x="301" y="467"/>
                </a:lnTo>
                <a:lnTo>
                  <a:pt x="301" y="466"/>
                </a:lnTo>
                <a:lnTo>
                  <a:pt x="300" y="466"/>
                </a:lnTo>
                <a:lnTo>
                  <a:pt x="300" y="466"/>
                </a:lnTo>
                <a:lnTo>
                  <a:pt x="299" y="467"/>
                </a:lnTo>
                <a:lnTo>
                  <a:pt x="299" y="468"/>
                </a:lnTo>
                <a:lnTo>
                  <a:pt x="298" y="468"/>
                </a:lnTo>
                <a:lnTo>
                  <a:pt x="297" y="468"/>
                </a:lnTo>
                <a:lnTo>
                  <a:pt x="296" y="468"/>
                </a:lnTo>
                <a:lnTo>
                  <a:pt x="296" y="468"/>
                </a:lnTo>
                <a:lnTo>
                  <a:pt x="296" y="469"/>
                </a:lnTo>
                <a:lnTo>
                  <a:pt x="295" y="470"/>
                </a:lnTo>
                <a:lnTo>
                  <a:pt x="295" y="471"/>
                </a:lnTo>
                <a:lnTo>
                  <a:pt x="295" y="472"/>
                </a:lnTo>
                <a:lnTo>
                  <a:pt x="295" y="473"/>
                </a:lnTo>
                <a:lnTo>
                  <a:pt x="295" y="474"/>
                </a:lnTo>
                <a:lnTo>
                  <a:pt x="295" y="475"/>
                </a:lnTo>
                <a:lnTo>
                  <a:pt x="294" y="476"/>
                </a:lnTo>
                <a:lnTo>
                  <a:pt x="293" y="476"/>
                </a:lnTo>
                <a:cubicBezTo>
                  <a:pt x="289" y="475"/>
                  <a:pt x="277" y="471"/>
                  <a:pt x="270" y="471"/>
                </a:cubicBezTo>
                <a:cubicBezTo>
                  <a:pt x="267" y="471"/>
                  <a:pt x="263" y="470"/>
                  <a:pt x="262" y="469"/>
                </a:cubicBezTo>
                <a:cubicBezTo>
                  <a:pt x="250" y="471"/>
                  <a:pt x="231" y="452"/>
                  <a:pt x="235" y="440"/>
                </a:cubicBezTo>
                <a:lnTo>
                  <a:pt x="234" y="429"/>
                </a:lnTo>
                <a:lnTo>
                  <a:pt x="234" y="428"/>
                </a:lnTo>
                <a:lnTo>
                  <a:pt x="234" y="426"/>
                </a:lnTo>
                <a:lnTo>
                  <a:pt x="234" y="424"/>
                </a:lnTo>
                <a:cubicBezTo>
                  <a:pt x="233" y="423"/>
                  <a:pt x="233" y="417"/>
                  <a:pt x="233" y="416"/>
                </a:cubicBezTo>
                <a:lnTo>
                  <a:pt x="233" y="407"/>
                </a:lnTo>
                <a:cubicBezTo>
                  <a:pt x="233" y="403"/>
                  <a:pt x="234" y="397"/>
                  <a:pt x="234" y="395"/>
                </a:cubicBezTo>
                <a:cubicBezTo>
                  <a:pt x="234" y="388"/>
                  <a:pt x="234" y="382"/>
                  <a:pt x="234" y="380"/>
                </a:cubicBezTo>
                <a:lnTo>
                  <a:pt x="234" y="379"/>
                </a:lnTo>
                <a:cubicBezTo>
                  <a:pt x="233" y="377"/>
                  <a:pt x="235" y="368"/>
                  <a:pt x="236" y="366"/>
                </a:cubicBezTo>
                <a:cubicBezTo>
                  <a:pt x="242" y="321"/>
                  <a:pt x="240" y="336"/>
                  <a:pt x="240" y="329"/>
                </a:cubicBezTo>
                <a:lnTo>
                  <a:pt x="240" y="328"/>
                </a:lnTo>
                <a:lnTo>
                  <a:pt x="240" y="327"/>
                </a:lnTo>
                <a:lnTo>
                  <a:pt x="240" y="325"/>
                </a:lnTo>
                <a:lnTo>
                  <a:pt x="240" y="324"/>
                </a:lnTo>
                <a:lnTo>
                  <a:pt x="241" y="323"/>
                </a:lnTo>
                <a:lnTo>
                  <a:pt x="241" y="322"/>
                </a:lnTo>
                <a:lnTo>
                  <a:pt x="241" y="321"/>
                </a:lnTo>
                <a:lnTo>
                  <a:pt x="241" y="320"/>
                </a:lnTo>
                <a:lnTo>
                  <a:pt x="240" y="319"/>
                </a:lnTo>
                <a:lnTo>
                  <a:pt x="240" y="317"/>
                </a:lnTo>
                <a:lnTo>
                  <a:pt x="240" y="316"/>
                </a:lnTo>
                <a:lnTo>
                  <a:pt x="240" y="315"/>
                </a:lnTo>
                <a:lnTo>
                  <a:pt x="240" y="313"/>
                </a:lnTo>
                <a:lnTo>
                  <a:pt x="240" y="311"/>
                </a:lnTo>
                <a:lnTo>
                  <a:pt x="239" y="310"/>
                </a:lnTo>
                <a:lnTo>
                  <a:pt x="239" y="309"/>
                </a:lnTo>
                <a:lnTo>
                  <a:pt x="239" y="307"/>
                </a:lnTo>
                <a:lnTo>
                  <a:pt x="237" y="306"/>
                </a:lnTo>
                <a:lnTo>
                  <a:pt x="234" y="305"/>
                </a:lnTo>
                <a:lnTo>
                  <a:pt x="233" y="305"/>
                </a:lnTo>
                <a:lnTo>
                  <a:pt x="231" y="305"/>
                </a:lnTo>
                <a:lnTo>
                  <a:pt x="230" y="305"/>
                </a:lnTo>
                <a:lnTo>
                  <a:pt x="229" y="306"/>
                </a:lnTo>
                <a:lnTo>
                  <a:pt x="228" y="306"/>
                </a:lnTo>
                <a:lnTo>
                  <a:pt x="227" y="306"/>
                </a:lnTo>
                <a:lnTo>
                  <a:pt x="225" y="306"/>
                </a:lnTo>
                <a:lnTo>
                  <a:pt x="224" y="306"/>
                </a:lnTo>
                <a:lnTo>
                  <a:pt x="223" y="306"/>
                </a:lnTo>
                <a:lnTo>
                  <a:pt x="222" y="306"/>
                </a:lnTo>
                <a:lnTo>
                  <a:pt x="221" y="306"/>
                </a:lnTo>
                <a:lnTo>
                  <a:pt x="220" y="306"/>
                </a:lnTo>
                <a:lnTo>
                  <a:pt x="220" y="306"/>
                </a:lnTo>
                <a:lnTo>
                  <a:pt x="220" y="306"/>
                </a:lnTo>
                <a:lnTo>
                  <a:pt x="220" y="306"/>
                </a:lnTo>
                <a:lnTo>
                  <a:pt x="217" y="306"/>
                </a:lnTo>
                <a:cubicBezTo>
                  <a:pt x="216" y="306"/>
                  <a:pt x="212" y="306"/>
                  <a:pt x="211" y="307"/>
                </a:cubicBezTo>
                <a:lnTo>
                  <a:pt x="210" y="307"/>
                </a:lnTo>
                <a:lnTo>
                  <a:pt x="210" y="307"/>
                </a:lnTo>
                <a:lnTo>
                  <a:pt x="210" y="308"/>
                </a:lnTo>
                <a:lnTo>
                  <a:pt x="209" y="308"/>
                </a:lnTo>
                <a:lnTo>
                  <a:pt x="208" y="308"/>
                </a:lnTo>
                <a:lnTo>
                  <a:pt x="208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0"/>
                </a:lnTo>
                <a:lnTo>
                  <a:pt x="202" y="310"/>
                </a:lnTo>
                <a:lnTo>
                  <a:pt x="200" y="310"/>
                </a:lnTo>
                <a:lnTo>
                  <a:pt x="198" y="310"/>
                </a:lnTo>
                <a:lnTo>
                  <a:pt x="197" y="310"/>
                </a:lnTo>
                <a:cubicBezTo>
                  <a:pt x="194" y="310"/>
                  <a:pt x="187" y="310"/>
                  <a:pt x="183" y="309"/>
                </a:cubicBezTo>
                <a:lnTo>
                  <a:pt x="174" y="309"/>
                </a:lnTo>
                <a:lnTo>
                  <a:pt x="159" y="309"/>
                </a:lnTo>
                <a:lnTo>
                  <a:pt x="144" y="309"/>
                </a:lnTo>
                <a:lnTo>
                  <a:pt x="134" y="310"/>
                </a:lnTo>
                <a:lnTo>
                  <a:pt x="133" y="310"/>
                </a:lnTo>
                <a:cubicBezTo>
                  <a:pt x="131" y="311"/>
                  <a:pt x="125" y="311"/>
                  <a:pt x="122" y="311"/>
                </a:cubicBezTo>
                <a:lnTo>
                  <a:pt x="112" y="312"/>
                </a:lnTo>
                <a:cubicBezTo>
                  <a:pt x="110" y="312"/>
                  <a:pt x="103" y="313"/>
                  <a:pt x="103" y="313"/>
                </a:cubicBezTo>
                <a:cubicBezTo>
                  <a:pt x="99" y="314"/>
                  <a:pt x="88" y="315"/>
                  <a:pt x="78" y="316"/>
                </a:cubicBezTo>
                <a:lnTo>
                  <a:pt x="77" y="316"/>
                </a:lnTo>
                <a:lnTo>
                  <a:pt x="76" y="316"/>
                </a:lnTo>
                <a:lnTo>
                  <a:pt x="74" y="315"/>
                </a:lnTo>
                <a:lnTo>
                  <a:pt x="72" y="315"/>
                </a:lnTo>
                <a:lnTo>
                  <a:pt x="71" y="314"/>
                </a:lnTo>
                <a:lnTo>
                  <a:pt x="69" y="314"/>
                </a:lnTo>
                <a:lnTo>
                  <a:pt x="66" y="312"/>
                </a:lnTo>
                <a:lnTo>
                  <a:pt x="65" y="312"/>
                </a:lnTo>
                <a:lnTo>
                  <a:pt x="63" y="312"/>
                </a:lnTo>
                <a:lnTo>
                  <a:pt x="63" y="312"/>
                </a:lnTo>
                <a:lnTo>
                  <a:pt x="62" y="313"/>
                </a:lnTo>
                <a:lnTo>
                  <a:pt x="61" y="313"/>
                </a:lnTo>
                <a:lnTo>
                  <a:pt x="59" y="312"/>
                </a:lnTo>
                <a:lnTo>
                  <a:pt x="58" y="313"/>
                </a:lnTo>
                <a:lnTo>
                  <a:pt x="56" y="314"/>
                </a:lnTo>
                <a:lnTo>
                  <a:pt x="54" y="317"/>
                </a:lnTo>
                <a:lnTo>
                  <a:pt x="54" y="318"/>
                </a:lnTo>
                <a:lnTo>
                  <a:pt x="55" y="318"/>
                </a:lnTo>
                <a:lnTo>
                  <a:pt x="56" y="319"/>
                </a:lnTo>
                <a:lnTo>
                  <a:pt x="56" y="319"/>
                </a:lnTo>
                <a:lnTo>
                  <a:pt x="60" y="322"/>
                </a:lnTo>
                <a:lnTo>
                  <a:pt x="60" y="322"/>
                </a:lnTo>
                <a:lnTo>
                  <a:pt x="59" y="323"/>
                </a:lnTo>
                <a:lnTo>
                  <a:pt x="59" y="323"/>
                </a:lnTo>
                <a:lnTo>
                  <a:pt x="58" y="324"/>
                </a:lnTo>
                <a:lnTo>
                  <a:pt x="58" y="325"/>
                </a:lnTo>
                <a:lnTo>
                  <a:pt x="58" y="326"/>
                </a:lnTo>
                <a:lnTo>
                  <a:pt x="60" y="328"/>
                </a:lnTo>
                <a:lnTo>
                  <a:pt x="61" y="329"/>
                </a:lnTo>
                <a:lnTo>
                  <a:pt x="61" y="330"/>
                </a:lnTo>
                <a:lnTo>
                  <a:pt x="61" y="330"/>
                </a:lnTo>
                <a:lnTo>
                  <a:pt x="60" y="331"/>
                </a:lnTo>
                <a:lnTo>
                  <a:pt x="60" y="331"/>
                </a:lnTo>
                <a:lnTo>
                  <a:pt x="61" y="332"/>
                </a:lnTo>
                <a:lnTo>
                  <a:pt x="62" y="333"/>
                </a:lnTo>
                <a:lnTo>
                  <a:pt x="63" y="333"/>
                </a:lnTo>
                <a:lnTo>
                  <a:pt x="62" y="334"/>
                </a:lnTo>
                <a:lnTo>
                  <a:pt x="62" y="334"/>
                </a:lnTo>
                <a:lnTo>
                  <a:pt x="61" y="335"/>
                </a:lnTo>
                <a:lnTo>
                  <a:pt x="61" y="336"/>
                </a:lnTo>
                <a:lnTo>
                  <a:pt x="62" y="337"/>
                </a:lnTo>
                <a:lnTo>
                  <a:pt x="62" y="339"/>
                </a:lnTo>
                <a:lnTo>
                  <a:pt x="62" y="340"/>
                </a:lnTo>
                <a:lnTo>
                  <a:pt x="63" y="341"/>
                </a:lnTo>
                <a:lnTo>
                  <a:pt x="64" y="341"/>
                </a:lnTo>
                <a:lnTo>
                  <a:pt x="66" y="341"/>
                </a:lnTo>
                <a:lnTo>
                  <a:pt x="67" y="341"/>
                </a:lnTo>
                <a:lnTo>
                  <a:pt x="67" y="343"/>
                </a:lnTo>
                <a:lnTo>
                  <a:pt x="67" y="345"/>
                </a:lnTo>
                <a:lnTo>
                  <a:pt x="68" y="346"/>
                </a:lnTo>
                <a:lnTo>
                  <a:pt x="70" y="342"/>
                </a:lnTo>
                <a:lnTo>
                  <a:pt x="70" y="344"/>
                </a:lnTo>
                <a:lnTo>
                  <a:pt x="71" y="344"/>
                </a:lnTo>
                <a:lnTo>
                  <a:pt x="72" y="345"/>
                </a:lnTo>
                <a:lnTo>
                  <a:pt x="73" y="346"/>
                </a:lnTo>
                <a:lnTo>
                  <a:pt x="75" y="346"/>
                </a:lnTo>
                <a:lnTo>
                  <a:pt x="75" y="349"/>
                </a:lnTo>
                <a:lnTo>
                  <a:pt x="80" y="351"/>
                </a:lnTo>
                <a:lnTo>
                  <a:pt x="81" y="350"/>
                </a:lnTo>
                <a:lnTo>
                  <a:pt x="81" y="351"/>
                </a:lnTo>
                <a:lnTo>
                  <a:pt x="82" y="351"/>
                </a:lnTo>
                <a:lnTo>
                  <a:pt x="84" y="351"/>
                </a:lnTo>
                <a:lnTo>
                  <a:pt x="86" y="350"/>
                </a:lnTo>
                <a:lnTo>
                  <a:pt x="87" y="350"/>
                </a:lnTo>
                <a:lnTo>
                  <a:pt x="88" y="350"/>
                </a:lnTo>
                <a:lnTo>
                  <a:pt x="90" y="350"/>
                </a:lnTo>
                <a:lnTo>
                  <a:pt x="91" y="350"/>
                </a:lnTo>
                <a:lnTo>
                  <a:pt x="91" y="350"/>
                </a:lnTo>
                <a:lnTo>
                  <a:pt x="92" y="350"/>
                </a:lnTo>
                <a:lnTo>
                  <a:pt x="92" y="350"/>
                </a:lnTo>
                <a:lnTo>
                  <a:pt x="93" y="350"/>
                </a:lnTo>
                <a:lnTo>
                  <a:pt x="94" y="350"/>
                </a:lnTo>
                <a:lnTo>
                  <a:pt x="94" y="349"/>
                </a:lnTo>
                <a:lnTo>
                  <a:pt x="95" y="348"/>
                </a:lnTo>
                <a:lnTo>
                  <a:pt x="93" y="348"/>
                </a:lnTo>
                <a:lnTo>
                  <a:pt x="95" y="347"/>
                </a:lnTo>
                <a:lnTo>
                  <a:pt x="96" y="347"/>
                </a:lnTo>
                <a:lnTo>
                  <a:pt x="97" y="347"/>
                </a:lnTo>
                <a:lnTo>
                  <a:pt x="98" y="346"/>
                </a:lnTo>
                <a:lnTo>
                  <a:pt x="100" y="346"/>
                </a:lnTo>
                <a:lnTo>
                  <a:pt x="100" y="345"/>
                </a:lnTo>
                <a:lnTo>
                  <a:pt x="101" y="345"/>
                </a:lnTo>
                <a:lnTo>
                  <a:pt x="105" y="345"/>
                </a:lnTo>
                <a:cubicBezTo>
                  <a:pt x="116" y="345"/>
                  <a:pt x="124" y="344"/>
                  <a:pt x="125" y="344"/>
                </a:cubicBezTo>
                <a:lnTo>
                  <a:pt x="125" y="344"/>
                </a:lnTo>
                <a:lnTo>
                  <a:pt x="126" y="344"/>
                </a:lnTo>
                <a:lnTo>
                  <a:pt x="126" y="344"/>
                </a:lnTo>
                <a:lnTo>
                  <a:pt x="126" y="344"/>
                </a:lnTo>
                <a:lnTo>
                  <a:pt x="126" y="344"/>
                </a:lnTo>
                <a:lnTo>
                  <a:pt x="127" y="345"/>
                </a:lnTo>
                <a:lnTo>
                  <a:pt x="127" y="345"/>
                </a:lnTo>
                <a:lnTo>
                  <a:pt x="129" y="345"/>
                </a:lnTo>
                <a:lnTo>
                  <a:pt x="130" y="345"/>
                </a:lnTo>
                <a:lnTo>
                  <a:pt x="132" y="345"/>
                </a:lnTo>
                <a:lnTo>
                  <a:pt x="133" y="344"/>
                </a:lnTo>
                <a:lnTo>
                  <a:pt x="134" y="343"/>
                </a:lnTo>
                <a:lnTo>
                  <a:pt x="135" y="343"/>
                </a:lnTo>
                <a:lnTo>
                  <a:pt x="138" y="341"/>
                </a:lnTo>
                <a:lnTo>
                  <a:pt x="139" y="341"/>
                </a:lnTo>
                <a:lnTo>
                  <a:pt x="140" y="340"/>
                </a:lnTo>
                <a:lnTo>
                  <a:pt x="142" y="340"/>
                </a:lnTo>
                <a:lnTo>
                  <a:pt x="142" y="340"/>
                </a:lnTo>
                <a:lnTo>
                  <a:pt x="146" y="340"/>
                </a:lnTo>
                <a:lnTo>
                  <a:pt x="147" y="340"/>
                </a:lnTo>
                <a:lnTo>
                  <a:pt x="148" y="340"/>
                </a:lnTo>
                <a:lnTo>
                  <a:pt x="149" y="339"/>
                </a:lnTo>
                <a:lnTo>
                  <a:pt x="150" y="339"/>
                </a:lnTo>
                <a:lnTo>
                  <a:pt x="152" y="339"/>
                </a:lnTo>
                <a:lnTo>
                  <a:pt x="155" y="339"/>
                </a:lnTo>
                <a:lnTo>
                  <a:pt x="157" y="339"/>
                </a:lnTo>
                <a:cubicBezTo>
                  <a:pt x="160" y="338"/>
                  <a:pt x="165" y="338"/>
                  <a:pt x="167" y="338"/>
                </a:cubicBezTo>
                <a:lnTo>
                  <a:pt x="174" y="338"/>
                </a:lnTo>
                <a:cubicBezTo>
                  <a:pt x="178" y="338"/>
                  <a:pt x="186" y="337"/>
                  <a:pt x="189" y="336"/>
                </a:cubicBezTo>
                <a:lnTo>
                  <a:pt x="191" y="335"/>
                </a:lnTo>
                <a:lnTo>
                  <a:pt x="193" y="335"/>
                </a:lnTo>
                <a:lnTo>
                  <a:pt x="194" y="335"/>
                </a:lnTo>
                <a:lnTo>
                  <a:pt x="199" y="335"/>
                </a:lnTo>
                <a:lnTo>
                  <a:pt x="207" y="335"/>
                </a:lnTo>
                <a:lnTo>
                  <a:pt x="207" y="335"/>
                </a:lnTo>
                <a:lnTo>
                  <a:pt x="207" y="336"/>
                </a:lnTo>
                <a:lnTo>
                  <a:pt x="207" y="337"/>
                </a:lnTo>
                <a:lnTo>
                  <a:pt x="207" y="338"/>
                </a:lnTo>
                <a:lnTo>
                  <a:pt x="206" y="347"/>
                </a:lnTo>
                <a:lnTo>
                  <a:pt x="206" y="348"/>
                </a:lnTo>
                <a:cubicBezTo>
                  <a:pt x="206" y="351"/>
                  <a:pt x="205" y="360"/>
                  <a:pt x="205" y="365"/>
                </a:cubicBezTo>
                <a:cubicBezTo>
                  <a:pt x="205" y="367"/>
                  <a:pt x="205" y="372"/>
                  <a:pt x="205" y="375"/>
                </a:cubicBezTo>
                <a:lnTo>
                  <a:pt x="205" y="376"/>
                </a:lnTo>
                <a:lnTo>
                  <a:pt x="205" y="377"/>
                </a:lnTo>
                <a:lnTo>
                  <a:pt x="205" y="378"/>
                </a:lnTo>
                <a:lnTo>
                  <a:pt x="204" y="379"/>
                </a:lnTo>
                <a:lnTo>
                  <a:pt x="204" y="381"/>
                </a:lnTo>
                <a:lnTo>
                  <a:pt x="203" y="402"/>
                </a:lnTo>
                <a:lnTo>
                  <a:pt x="202" y="427"/>
                </a:lnTo>
                <a:lnTo>
                  <a:pt x="202" y="434"/>
                </a:lnTo>
                <a:lnTo>
                  <a:pt x="202" y="435"/>
                </a:lnTo>
                <a:lnTo>
                  <a:pt x="202" y="437"/>
                </a:lnTo>
                <a:lnTo>
                  <a:pt x="202" y="439"/>
                </a:lnTo>
                <a:lnTo>
                  <a:pt x="202" y="440"/>
                </a:lnTo>
                <a:lnTo>
                  <a:pt x="202" y="447"/>
                </a:lnTo>
                <a:lnTo>
                  <a:pt x="202" y="448"/>
                </a:lnTo>
                <a:lnTo>
                  <a:pt x="202" y="448"/>
                </a:lnTo>
                <a:lnTo>
                  <a:pt x="202" y="449"/>
                </a:lnTo>
                <a:lnTo>
                  <a:pt x="202" y="450"/>
                </a:lnTo>
                <a:lnTo>
                  <a:pt x="202" y="451"/>
                </a:lnTo>
                <a:lnTo>
                  <a:pt x="202" y="453"/>
                </a:lnTo>
                <a:lnTo>
                  <a:pt x="202" y="454"/>
                </a:lnTo>
                <a:lnTo>
                  <a:pt x="202" y="456"/>
                </a:lnTo>
                <a:lnTo>
                  <a:pt x="202" y="458"/>
                </a:lnTo>
                <a:lnTo>
                  <a:pt x="203" y="460"/>
                </a:lnTo>
                <a:lnTo>
                  <a:pt x="203" y="464"/>
                </a:lnTo>
                <a:cubicBezTo>
                  <a:pt x="204" y="468"/>
                  <a:pt x="211" y="478"/>
                  <a:pt x="211" y="478"/>
                </a:cubicBezTo>
                <a:cubicBezTo>
                  <a:pt x="213" y="481"/>
                  <a:pt x="216" y="484"/>
                  <a:pt x="220" y="487"/>
                </a:cubicBezTo>
                <a:lnTo>
                  <a:pt x="230" y="493"/>
                </a:lnTo>
                <a:lnTo>
                  <a:pt x="231" y="493"/>
                </a:lnTo>
                <a:lnTo>
                  <a:pt x="232" y="494"/>
                </a:lnTo>
                <a:lnTo>
                  <a:pt x="233" y="495"/>
                </a:lnTo>
                <a:lnTo>
                  <a:pt x="233" y="495"/>
                </a:lnTo>
                <a:lnTo>
                  <a:pt x="233" y="496"/>
                </a:lnTo>
                <a:lnTo>
                  <a:pt x="233" y="496"/>
                </a:lnTo>
                <a:lnTo>
                  <a:pt x="230" y="494"/>
                </a:lnTo>
                <a:lnTo>
                  <a:pt x="229" y="494"/>
                </a:lnTo>
                <a:close/>
              </a:path>
            </a:pathLst>
          </a:custGeom>
          <a:solidFill>
            <a:schemeClr val="tx1"/>
          </a:solidFill>
          <a:effectLst/>
        </p:spPr>
        <p:txBody>
          <a:bodyPr vert="eaVert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solidFill>
                <a:schemeClr val="bg1"/>
              </a:solidFill>
              <a:latin typeface="演示佛系体" panose="00000500000000000000" charset="-122"/>
              <a:ea typeface="演示佛系体" panose="00000500000000000000" charset="-122"/>
            </a:endParaRPr>
          </a:p>
        </p:txBody>
      </p:sp>
      <p:sp>
        <p:nvSpPr>
          <p:cNvPr id="1048758" name="矩形 9"/>
          <p:cNvSpPr/>
          <p:nvPr userDrawn="1">
            <p:custDataLst>
              <p:tags r:id="rId13"/>
            </p:custDataLst>
          </p:nvPr>
        </p:nvSpPr>
        <p:spPr>
          <a:xfrm>
            <a:off x="6612255" y="1047115"/>
            <a:ext cx="4775200" cy="4775200"/>
          </a:xfrm>
          <a:prstGeom prst="rect">
            <a:avLst/>
          </a:prstGeom>
          <a:noFill/>
          <a:ln w="12700">
            <a:solidFill>
              <a:schemeClr val="accent6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51" name="直接连接符 10"/>
          <p:cNvCxnSpPr/>
          <p:nvPr userDrawn="1">
            <p:custDataLst>
              <p:tags r:id="rId14"/>
            </p:custDataLst>
          </p:nvPr>
        </p:nvCxnSpPr>
        <p:spPr>
          <a:xfrm>
            <a:off x="6620510" y="1054100"/>
            <a:ext cx="4759960" cy="4759960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1"/>
          <p:cNvCxnSpPr/>
          <p:nvPr userDrawn="1">
            <p:custDataLst>
              <p:tags r:id="rId15"/>
            </p:custDataLst>
          </p:nvPr>
        </p:nvCxnSpPr>
        <p:spPr>
          <a:xfrm flipH="1">
            <a:off x="6627495" y="1055370"/>
            <a:ext cx="4759960" cy="4759960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5"/>
          <p:cNvCxnSpPr/>
          <p:nvPr userDrawn="1">
            <p:custDataLst>
              <p:tags r:id="rId16"/>
            </p:custDataLst>
          </p:nvPr>
        </p:nvCxnSpPr>
        <p:spPr>
          <a:xfrm flipH="1">
            <a:off x="8999855" y="1048385"/>
            <a:ext cx="0" cy="4773295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6"/>
          <p:cNvCxnSpPr/>
          <p:nvPr userDrawn="1">
            <p:custDataLst>
              <p:tags r:id="rId17"/>
            </p:custDataLst>
          </p:nvPr>
        </p:nvCxnSpPr>
        <p:spPr>
          <a:xfrm rot="5400000" flipH="1">
            <a:off x="8999855" y="1048385"/>
            <a:ext cx="0" cy="4773295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文本框 13"/>
          <p:cNvSpPr txBox="1"/>
          <p:nvPr userDrawn="1">
            <p:custDataLst>
              <p:tags r:id="rId18"/>
            </p:custDataLst>
          </p:nvPr>
        </p:nvSpPr>
        <p:spPr>
          <a:xfrm>
            <a:off x="10480675" y="558165"/>
            <a:ext cx="1228090" cy="1917700"/>
          </a:xfrm>
          <a:custGeom>
            <a:gdLst>
              <a:gd name="connsiteX0" fmla="*/ 505663 w 1364238"/>
              <a:gd name="connsiteY0" fmla="*/ 0 h 2129315"/>
              <a:gd name="connsiteX1" fmla="*/ 613644 w 1364238"/>
              <a:gd name="connsiteY1" fmla="*/ 2633 h 2129315"/>
              <a:gd name="connsiteX2" fmla="*/ 674218 w 1364238"/>
              <a:gd name="connsiteY2" fmla="*/ 21069 h 2129315"/>
              <a:gd name="connsiteX3" fmla="*/ 761129 w 1364238"/>
              <a:gd name="connsiteY3" fmla="*/ 121148 h 2129315"/>
              <a:gd name="connsiteX4" fmla="*/ 800634 w 1364238"/>
              <a:gd name="connsiteY4" fmla="*/ 242296 h 2129315"/>
              <a:gd name="connsiteX5" fmla="*/ 792733 w 1364238"/>
              <a:gd name="connsiteY5" fmla="*/ 334475 h 2129315"/>
              <a:gd name="connsiteX6" fmla="*/ 774297 w 1364238"/>
              <a:gd name="connsiteY6" fmla="*/ 405583 h 2129315"/>
              <a:gd name="connsiteX7" fmla="*/ 753228 w 1364238"/>
              <a:gd name="connsiteY7" fmla="*/ 526732 h 2129315"/>
              <a:gd name="connsiteX8" fmla="*/ 734792 w 1364238"/>
              <a:gd name="connsiteY8" fmla="*/ 645247 h 2129315"/>
              <a:gd name="connsiteX9" fmla="*/ 668950 w 1364238"/>
              <a:gd name="connsiteY9" fmla="*/ 790098 h 2129315"/>
              <a:gd name="connsiteX10" fmla="*/ 616277 w 1364238"/>
              <a:gd name="connsiteY10" fmla="*/ 898078 h 2129315"/>
              <a:gd name="connsiteX11" fmla="*/ 587307 w 1364238"/>
              <a:gd name="connsiteY11" fmla="*/ 940217 h 2129315"/>
              <a:gd name="connsiteX12" fmla="*/ 558337 w 1364238"/>
              <a:gd name="connsiteY12" fmla="*/ 942851 h 2129315"/>
              <a:gd name="connsiteX13" fmla="*/ 508297 w 1364238"/>
              <a:gd name="connsiteY13" fmla="*/ 969187 h 2129315"/>
              <a:gd name="connsiteX14" fmla="*/ 447723 w 1364238"/>
              <a:gd name="connsiteY14" fmla="*/ 1069266 h 2129315"/>
              <a:gd name="connsiteX15" fmla="*/ 384515 w 1364238"/>
              <a:gd name="connsiteY15" fmla="*/ 1190415 h 2129315"/>
              <a:gd name="connsiteX16" fmla="*/ 384515 w 1364238"/>
              <a:gd name="connsiteY16" fmla="*/ 1274692 h 2129315"/>
              <a:gd name="connsiteX17" fmla="*/ 510931 w 1364238"/>
              <a:gd name="connsiteY17" fmla="*/ 1274692 h 2129315"/>
              <a:gd name="connsiteX18" fmla="*/ 726891 w 1364238"/>
              <a:gd name="connsiteY18" fmla="*/ 1264157 h 2129315"/>
              <a:gd name="connsiteX19" fmla="*/ 1006059 w 1364238"/>
              <a:gd name="connsiteY19" fmla="*/ 1290494 h 2129315"/>
              <a:gd name="connsiteX20" fmla="*/ 1058733 w 1364238"/>
              <a:gd name="connsiteY20" fmla="*/ 1306296 h 2129315"/>
              <a:gd name="connsiteX21" fmla="*/ 1148277 w 1364238"/>
              <a:gd name="connsiteY21" fmla="*/ 1343168 h 2129315"/>
              <a:gd name="connsiteX22" fmla="*/ 1266792 w 1364238"/>
              <a:gd name="connsiteY22" fmla="*/ 1456415 h 2129315"/>
              <a:gd name="connsiteX23" fmla="*/ 1332634 w 1364238"/>
              <a:gd name="connsiteY23" fmla="*/ 1543326 h 2129315"/>
              <a:gd name="connsiteX24" fmla="*/ 1353703 w 1364238"/>
              <a:gd name="connsiteY24" fmla="*/ 1585464 h 2129315"/>
              <a:gd name="connsiteX25" fmla="*/ 1364238 w 1364238"/>
              <a:gd name="connsiteY25" fmla="*/ 1609167 h 2129315"/>
              <a:gd name="connsiteX26" fmla="*/ 1348436 w 1364238"/>
              <a:gd name="connsiteY26" fmla="*/ 1643405 h 2129315"/>
              <a:gd name="connsiteX27" fmla="*/ 1332634 w 1364238"/>
              <a:gd name="connsiteY27" fmla="*/ 1706613 h 2129315"/>
              <a:gd name="connsiteX28" fmla="*/ 1337901 w 1364238"/>
              <a:gd name="connsiteY28" fmla="*/ 1738217 h 2129315"/>
              <a:gd name="connsiteX29" fmla="*/ 1322099 w 1364238"/>
              <a:gd name="connsiteY29" fmla="*/ 1796157 h 2129315"/>
              <a:gd name="connsiteX30" fmla="*/ 1269426 w 1364238"/>
              <a:gd name="connsiteY30" fmla="*/ 1806692 h 2129315"/>
              <a:gd name="connsiteX31" fmla="*/ 1132475 w 1364238"/>
              <a:gd name="connsiteY31" fmla="*/ 1838296 h 2129315"/>
              <a:gd name="connsiteX32" fmla="*/ 1021861 w 1364238"/>
              <a:gd name="connsiteY32" fmla="*/ 1864632 h 2129315"/>
              <a:gd name="connsiteX33" fmla="*/ 979723 w 1364238"/>
              <a:gd name="connsiteY33" fmla="*/ 1890969 h 2129315"/>
              <a:gd name="connsiteX34" fmla="*/ 942852 w 1364238"/>
              <a:gd name="connsiteY34" fmla="*/ 1896237 h 2129315"/>
              <a:gd name="connsiteX35" fmla="*/ 921782 w 1364238"/>
              <a:gd name="connsiteY35" fmla="*/ 1885702 h 2129315"/>
              <a:gd name="connsiteX36" fmla="*/ 874376 w 1364238"/>
              <a:gd name="connsiteY36" fmla="*/ 1890969 h 2129315"/>
              <a:gd name="connsiteX37" fmla="*/ 800634 w 1364238"/>
              <a:gd name="connsiteY37" fmla="*/ 1917306 h 2129315"/>
              <a:gd name="connsiteX38" fmla="*/ 726891 w 1364238"/>
              <a:gd name="connsiteY38" fmla="*/ 1933108 h 2129315"/>
              <a:gd name="connsiteX39" fmla="*/ 637347 w 1364238"/>
              <a:gd name="connsiteY39" fmla="*/ 1954177 h 2129315"/>
              <a:gd name="connsiteX40" fmla="*/ 471426 w 1364238"/>
              <a:gd name="connsiteY40" fmla="*/ 2006851 h 2129315"/>
              <a:gd name="connsiteX41" fmla="*/ 342376 w 1364238"/>
              <a:gd name="connsiteY41" fmla="*/ 2033187 h 2129315"/>
              <a:gd name="connsiteX42" fmla="*/ 147485 w 1364238"/>
              <a:gd name="connsiteY42" fmla="*/ 2096395 h 2129315"/>
              <a:gd name="connsiteX43" fmla="*/ 50040 w 1364238"/>
              <a:gd name="connsiteY43" fmla="*/ 2127999 h 2129315"/>
              <a:gd name="connsiteX44" fmla="*/ 0 w 1364238"/>
              <a:gd name="connsiteY44" fmla="*/ 2117464 h 2129315"/>
              <a:gd name="connsiteX45" fmla="*/ 0 w 1364238"/>
              <a:gd name="connsiteY45" fmla="*/ 2112197 h 2129315"/>
              <a:gd name="connsiteX46" fmla="*/ 18436 w 1364238"/>
              <a:gd name="connsiteY46" fmla="*/ 2080593 h 2129315"/>
              <a:gd name="connsiteX47" fmla="*/ 57941 w 1364238"/>
              <a:gd name="connsiteY47" fmla="*/ 2059524 h 2129315"/>
              <a:gd name="connsiteX48" fmla="*/ 136951 w 1364238"/>
              <a:gd name="connsiteY48" fmla="*/ 2006851 h 2129315"/>
              <a:gd name="connsiteX49" fmla="*/ 247565 w 1364238"/>
              <a:gd name="connsiteY49" fmla="*/ 1927841 h 2129315"/>
              <a:gd name="connsiteX50" fmla="*/ 376614 w 1364238"/>
              <a:gd name="connsiteY50" fmla="*/ 1830395 h 2129315"/>
              <a:gd name="connsiteX51" fmla="*/ 468792 w 1364238"/>
              <a:gd name="connsiteY51" fmla="*/ 1732950 h 2129315"/>
              <a:gd name="connsiteX52" fmla="*/ 489861 w 1364238"/>
              <a:gd name="connsiteY52" fmla="*/ 1685543 h 2129315"/>
              <a:gd name="connsiteX53" fmla="*/ 416119 w 1364238"/>
              <a:gd name="connsiteY53" fmla="*/ 1669741 h 2129315"/>
              <a:gd name="connsiteX54" fmla="*/ 321307 w 1364238"/>
              <a:gd name="connsiteY54" fmla="*/ 1648672 h 2129315"/>
              <a:gd name="connsiteX55" fmla="*/ 215960 w 1364238"/>
              <a:gd name="connsiteY55" fmla="*/ 1585464 h 2129315"/>
              <a:gd name="connsiteX56" fmla="*/ 89545 w 1364238"/>
              <a:gd name="connsiteY56" fmla="*/ 1443247 h 2129315"/>
              <a:gd name="connsiteX57" fmla="*/ 73743 w 1364238"/>
              <a:gd name="connsiteY57" fmla="*/ 1401108 h 2129315"/>
              <a:gd name="connsiteX58" fmla="*/ 50040 w 1364238"/>
              <a:gd name="connsiteY58" fmla="*/ 1335267 h 2129315"/>
              <a:gd name="connsiteX59" fmla="*/ 36871 w 1364238"/>
              <a:gd name="connsiteY59" fmla="*/ 1248356 h 2129315"/>
              <a:gd name="connsiteX60" fmla="*/ 65842 w 1364238"/>
              <a:gd name="connsiteY60" fmla="*/ 1108771 h 2129315"/>
              <a:gd name="connsiteX61" fmla="*/ 179089 w 1364238"/>
              <a:gd name="connsiteY61" fmla="*/ 858574 h 2129315"/>
              <a:gd name="connsiteX62" fmla="*/ 326574 w 1364238"/>
              <a:gd name="connsiteY62" fmla="*/ 553069 h 2129315"/>
              <a:gd name="connsiteX63" fmla="*/ 387148 w 1364238"/>
              <a:gd name="connsiteY63" fmla="*/ 373980 h 2129315"/>
              <a:gd name="connsiteX64" fmla="*/ 410851 w 1364238"/>
              <a:gd name="connsiteY64" fmla="*/ 205425 h 2129315"/>
              <a:gd name="connsiteX65" fmla="*/ 400317 w 1364238"/>
              <a:gd name="connsiteY65" fmla="*/ 121148 h 2129315"/>
              <a:gd name="connsiteX66" fmla="*/ 352911 w 1364238"/>
              <a:gd name="connsiteY66" fmla="*/ 100079 h 2129315"/>
              <a:gd name="connsiteX67" fmla="*/ 316040 w 1364238"/>
              <a:gd name="connsiteY67" fmla="*/ 100079 h 2129315"/>
              <a:gd name="connsiteX68" fmla="*/ 231763 w 1364238"/>
              <a:gd name="connsiteY68" fmla="*/ 92178 h 2129315"/>
              <a:gd name="connsiteX69" fmla="*/ 247565 w 1364238"/>
              <a:gd name="connsiteY69" fmla="*/ 73742 h 2129315"/>
              <a:gd name="connsiteX70" fmla="*/ 310772 w 1364238"/>
              <a:gd name="connsiteY70" fmla="*/ 42138 h 2129315"/>
              <a:gd name="connsiteX71" fmla="*/ 373980 w 1364238"/>
              <a:gd name="connsiteY71" fmla="*/ 15802 h 2129315"/>
              <a:gd name="connsiteX72" fmla="*/ 447723 w 1364238"/>
              <a:gd name="connsiteY72" fmla="*/ 26336 h 2129315"/>
              <a:gd name="connsiteX73" fmla="*/ 460891 w 1364238"/>
              <a:gd name="connsiteY73" fmla="*/ 26336 h 2129315"/>
              <a:gd name="connsiteX74" fmla="*/ 468792 w 1364238"/>
              <a:gd name="connsiteY74" fmla="*/ 15802 h 2129315"/>
              <a:gd name="connsiteX75" fmla="*/ 505663 w 1364238"/>
              <a:gd name="connsiteY75" fmla="*/ 0 h 2129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364238" h="2129315">
                <a:moveTo>
                  <a:pt x="505663" y="0"/>
                </a:moveTo>
                <a:cubicBezTo>
                  <a:pt x="551314" y="0"/>
                  <a:pt x="587307" y="877"/>
                  <a:pt x="613644" y="2633"/>
                </a:cubicBezTo>
                <a:cubicBezTo>
                  <a:pt x="639980" y="4389"/>
                  <a:pt x="660171" y="10534"/>
                  <a:pt x="674218" y="21069"/>
                </a:cubicBezTo>
                <a:cubicBezTo>
                  <a:pt x="705822" y="42138"/>
                  <a:pt x="734792" y="75498"/>
                  <a:pt x="761129" y="121148"/>
                </a:cubicBezTo>
                <a:cubicBezTo>
                  <a:pt x="787465" y="166798"/>
                  <a:pt x="800634" y="207181"/>
                  <a:pt x="800634" y="242296"/>
                </a:cubicBezTo>
                <a:cubicBezTo>
                  <a:pt x="800634" y="273901"/>
                  <a:pt x="798000" y="304626"/>
                  <a:pt x="792733" y="334475"/>
                </a:cubicBezTo>
                <a:cubicBezTo>
                  <a:pt x="787465" y="364323"/>
                  <a:pt x="781320" y="388026"/>
                  <a:pt x="774297" y="405583"/>
                </a:cubicBezTo>
                <a:cubicBezTo>
                  <a:pt x="774297" y="405583"/>
                  <a:pt x="767274" y="445966"/>
                  <a:pt x="753228" y="526732"/>
                </a:cubicBezTo>
                <a:cubicBezTo>
                  <a:pt x="749716" y="579405"/>
                  <a:pt x="743571" y="618910"/>
                  <a:pt x="734792" y="645247"/>
                </a:cubicBezTo>
                <a:cubicBezTo>
                  <a:pt x="726013" y="671583"/>
                  <a:pt x="704066" y="719867"/>
                  <a:pt x="668950" y="790098"/>
                </a:cubicBezTo>
                <a:cubicBezTo>
                  <a:pt x="647881" y="835748"/>
                  <a:pt x="630323" y="871742"/>
                  <a:pt x="616277" y="898078"/>
                </a:cubicBezTo>
                <a:cubicBezTo>
                  <a:pt x="602231" y="924415"/>
                  <a:pt x="592574" y="938461"/>
                  <a:pt x="587307" y="940217"/>
                </a:cubicBezTo>
                <a:cubicBezTo>
                  <a:pt x="582039" y="941973"/>
                  <a:pt x="572383" y="942851"/>
                  <a:pt x="558337" y="942851"/>
                </a:cubicBezTo>
                <a:cubicBezTo>
                  <a:pt x="540779" y="942851"/>
                  <a:pt x="524099" y="951629"/>
                  <a:pt x="508297" y="969187"/>
                </a:cubicBezTo>
                <a:cubicBezTo>
                  <a:pt x="492495" y="986745"/>
                  <a:pt x="472304" y="1020105"/>
                  <a:pt x="447723" y="1069266"/>
                </a:cubicBezTo>
                <a:lnTo>
                  <a:pt x="384515" y="1190415"/>
                </a:lnTo>
                <a:cubicBezTo>
                  <a:pt x="349399" y="1239577"/>
                  <a:pt x="349399" y="1267669"/>
                  <a:pt x="384515" y="1274692"/>
                </a:cubicBezTo>
                <a:cubicBezTo>
                  <a:pt x="398561" y="1281715"/>
                  <a:pt x="440700" y="1281715"/>
                  <a:pt x="510931" y="1274692"/>
                </a:cubicBezTo>
                <a:cubicBezTo>
                  <a:pt x="595208" y="1267669"/>
                  <a:pt x="667195" y="1264157"/>
                  <a:pt x="726891" y="1264157"/>
                </a:cubicBezTo>
                <a:cubicBezTo>
                  <a:pt x="877888" y="1264157"/>
                  <a:pt x="970944" y="1272936"/>
                  <a:pt x="1006059" y="1290494"/>
                </a:cubicBezTo>
                <a:cubicBezTo>
                  <a:pt x="1009571" y="1294006"/>
                  <a:pt x="1027129" y="1299273"/>
                  <a:pt x="1058733" y="1306296"/>
                </a:cubicBezTo>
                <a:cubicBezTo>
                  <a:pt x="1086825" y="1313319"/>
                  <a:pt x="1116673" y="1325610"/>
                  <a:pt x="1148277" y="1343168"/>
                </a:cubicBezTo>
                <a:cubicBezTo>
                  <a:pt x="1186904" y="1374771"/>
                  <a:pt x="1226409" y="1412521"/>
                  <a:pt x="1266792" y="1456415"/>
                </a:cubicBezTo>
                <a:cubicBezTo>
                  <a:pt x="1307175" y="1500309"/>
                  <a:pt x="1329122" y="1529280"/>
                  <a:pt x="1332634" y="1543326"/>
                </a:cubicBezTo>
                <a:cubicBezTo>
                  <a:pt x="1339656" y="1564395"/>
                  <a:pt x="1346680" y="1578441"/>
                  <a:pt x="1353703" y="1585464"/>
                </a:cubicBezTo>
                <a:cubicBezTo>
                  <a:pt x="1360726" y="1592487"/>
                  <a:pt x="1364238" y="1600388"/>
                  <a:pt x="1364238" y="1609167"/>
                </a:cubicBezTo>
                <a:cubicBezTo>
                  <a:pt x="1364238" y="1617946"/>
                  <a:pt x="1358970" y="1629359"/>
                  <a:pt x="1348436" y="1643405"/>
                </a:cubicBezTo>
                <a:cubicBezTo>
                  <a:pt x="1334389" y="1671497"/>
                  <a:pt x="1329122" y="1692567"/>
                  <a:pt x="1332634" y="1706613"/>
                </a:cubicBezTo>
                <a:cubicBezTo>
                  <a:pt x="1336145" y="1710124"/>
                  <a:pt x="1337901" y="1720659"/>
                  <a:pt x="1337901" y="1738217"/>
                </a:cubicBezTo>
                <a:cubicBezTo>
                  <a:pt x="1337901" y="1759286"/>
                  <a:pt x="1332634" y="1778600"/>
                  <a:pt x="1322099" y="1796157"/>
                </a:cubicBezTo>
                <a:cubicBezTo>
                  <a:pt x="1315076" y="1803180"/>
                  <a:pt x="1297518" y="1806692"/>
                  <a:pt x="1269426" y="1806692"/>
                </a:cubicBezTo>
                <a:cubicBezTo>
                  <a:pt x="1230799" y="1806692"/>
                  <a:pt x="1185148" y="1817227"/>
                  <a:pt x="1132475" y="1838296"/>
                </a:cubicBezTo>
                <a:cubicBezTo>
                  <a:pt x="1072779" y="1855854"/>
                  <a:pt x="1035908" y="1864632"/>
                  <a:pt x="1021861" y="1864632"/>
                </a:cubicBezTo>
                <a:cubicBezTo>
                  <a:pt x="1004304" y="1864632"/>
                  <a:pt x="990257" y="1873412"/>
                  <a:pt x="979723" y="1890969"/>
                </a:cubicBezTo>
                <a:cubicBezTo>
                  <a:pt x="962165" y="1901504"/>
                  <a:pt x="949874" y="1903260"/>
                  <a:pt x="942852" y="1896237"/>
                </a:cubicBezTo>
                <a:cubicBezTo>
                  <a:pt x="939340" y="1889214"/>
                  <a:pt x="932317" y="1885702"/>
                  <a:pt x="921782" y="1885702"/>
                </a:cubicBezTo>
                <a:cubicBezTo>
                  <a:pt x="904225" y="1885702"/>
                  <a:pt x="888423" y="1887458"/>
                  <a:pt x="874376" y="1890969"/>
                </a:cubicBezTo>
                <a:cubicBezTo>
                  <a:pt x="835749" y="1897992"/>
                  <a:pt x="811168" y="1906771"/>
                  <a:pt x="800634" y="1917306"/>
                </a:cubicBezTo>
                <a:cubicBezTo>
                  <a:pt x="793611" y="1927841"/>
                  <a:pt x="769030" y="1933108"/>
                  <a:pt x="726891" y="1933108"/>
                </a:cubicBezTo>
                <a:cubicBezTo>
                  <a:pt x="695287" y="1933108"/>
                  <a:pt x="665439" y="1940131"/>
                  <a:pt x="637347" y="1954177"/>
                </a:cubicBezTo>
                <a:cubicBezTo>
                  <a:pt x="591696" y="1971735"/>
                  <a:pt x="536389" y="1989293"/>
                  <a:pt x="471426" y="2006851"/>
                </a:cubicBezTo>
                <a:cubicBezTo>
                  <a:pt x="406462" y="2024408"/>
                  <a:pt x="363446" y="2033187"/>
                  <a:pt x="342376" y="2033187"/>
                </a:cubicBezTo>
                <a:cubicBezTo>
                  <a:pt x="310772" y="2029675"/>
                  <a:pt x="245809" y="2050745"/>
                  <a:pt x="147485" y="2096395"/>
                </a:cubicBezTo>
                <a:cubicBezTo>
                  <a:pt x="108858" y="2113953"/>
                  <a:pt x="76376" y="2124487"/>
                  <a:pt x="50040" y="2127999"/>
                </a:cubicBezTo>
                <a:cubicBezTo>
                  <a:pt x="23703" y="2131510"/>
                  <a:pt x="7023" y="2127999"/>
                  <a:pt x="0" y="2117464"/>
                </a:cubicBezTo>
                <a:lnTo>
                  <a:pt x="0" y="2112197"/>
                </a:lnTo>
                <a:cubicBezTo>
                  <a:pt x="0" y="2101662"/>
                  <a:pt x="6146" y="2091128"/>
                  <a:pt x="18436" y="2080593"/>
                </a:cubicBezTo>
                <a:cubicBezTo>
                  <a:pt x="30726" y="2070058"/>
                  <a:pt x="43894" y="2063035"/>
                  <a:pt x="57941" y="2059524"/>
                </a:cubicBezTo>
                <a:cubicBezTo>
                  <a:pt x="82522" y="2052501"/>
                  <a:pt x="108858" y="2034943"/>
                  <a:pt x="136951" y="2006851"/>
                </a:cubicBezTo>
                <a:cubicBezTo>
                  <a:pt x="182601" y="1968223"/>
                  <a:pt x="219472" y="1941887"/>
                  <a:pt x="247565" y="1927841"/>
                </a:cubicBezTo>
                <a:cubicBezTo>
                  <a:pt x="289703" y="1903260"/>
                  <a:pt x="332720" y="1870778"/>
                  <a:pt x="376614" y="1830395"/>
                </a:cubicBezTo>
                <a:cubicBezTo>
                  <a:pt x="420508" y="1790012"/>
                  <a:pt x="451234" y="1757530"/>
                  <a:pt x="468792" y="1732950"/>
                </a:cubicBezTo>
                <a:cubicBezTo>
                  <a:pt x="486350" y="1701346"/>
                  <a:pt x="493373" y="1685543"/>
                  <a:pt x="489861" y="1685543"/>
                </a:cubicBezTo>
                <a:cubicBezTo>
                  <a:pt x="489861" y="1682032"/>
                  <a:pt x="465280" y="1676765"/>
                  <a:pt x="416119" y="1669741"/>
                </a:cubicBezTo>
                <a:cubicBezTo>
                  <a:pt x="377492" y="1666230"/>
                  <a:pt x="345888" y="1659207"/>
                  <a:pt x="321307" y="1648672"/>
                </a:cubicBezTo>
                <a:cubicBezTo>
                  <a:pt x="296726" y="1638138"/>
                  <a:pt x="261611" y="1617068"/>
                  <a:pt x="215960" y="1585464"/>
                </a:cubicBezTo>
                <a:cubicBezTo>
                  <a:pt x="145729" y="1529280"/>
                  <a:pt x="103591" y="1481874"/>
                  <a:pt x="89545" y="1443247"/>
                </a:cubicBezTo>
                <a:cubicBezTo>
                  <a:pt x="82522" y="1415154"/>
                  <a:pt x="77254" y="1401108"/>
                  <a:pt x="73743" y="1401108"/>
                </a:cubicBezTo>
                <a:cubicBezTo>
                  <a:pt x="66720" y="1390573"/>
                  <a:pt x="58819" y="1368626"/>
                  <a:pt x="50040" y="1335267"/>
                </a:cubicBezTo>
                <a:cubicBezTo>
                  <a:pt x="41261" y="1301907"/>
                  <a:pt x="36871" y="1272936"/>
                  <a:pt x="36871" y="1248356"/>
                </a:cubicBezTo>
                <a:cubicBezTo>
                  <a:pt x="36871" y="1206217"/>
                  <a:pt x="46528" y="1159689"/>
                  <a:pt x="65842" y="1108771"/>
                </a:cubicBezTo>
                <a:cubicBezTo>
                  <a:pt x="85155" y="1057854"/>
                  <a:pt x="122904" y="974455"/>
                  <a:pt x="179089" y="858574"/>
                </a:cubicBezTo>
                <a:cubicBezTo>
                  <a:pt x="266878" y="682996"/>
                  <a:pt x="316040" y="581161"/>
                  <a:pt x="326574" y="553069"/>
                </a:cubicBezTo>
                <a:cubicBezTo>
                  <a:pt x="351155" y="500395"/>
                  <a:pt x="371347" y="440699"/>
                  <a:pt x="387148" y="373980"/>
                </a:cubicBezTo>
                <a:cubicBezTo>
                  <a:pt x="402950" y="307260"/>
                  <a:pt x="410851" y="251075"/>
                  <a:pt x="410851" y="205425"/>
                </a:cubicBezTo>
                <a:cubicBezTo>
                  <a:pt x="410851" y="163287"/>
                  <a:pt x="407340" y="135194"/>
                  <a:pt x="400317" y="121148"/>
                </a:cubicBezTo>
                <a:cubicBezTo>
                  <a:pt x="393294" y="107102"/>
                  <a:pt x="377492" y="100079"/>
                  <a:pt x="352911" y="100079"/>
                </a:cubicBezTo>
                <a:lnTo>
                  <a:pt x="316040" y="100079"/>
                </a:lnTo>
                <a:cubicBezTo>
                  <a:pt x="273901" y="100079"/>
                  <a:pt x="245809" y="97445"/>
                  <a:pt x="231763" y="92178"/>
                </a:cubicBezTo>
                <a:cubicBezTo>
                  <a:pt x="217716" y="86911"/>
                  <a:pt x="222984" y="80765"/>
                  <a:pt x="247565" y="73742"/>
                </a:cubicBezTo>
                <a:cubicBezTo>
                  <a:pt x="261611" y="73742"/>
                  <a:pt x="282680" y="63207"/>
                  <a:pt x="310772" y="42138"/>
                </a:cubicBezTo>
                <a:cubicBezTo>
                  <a:pt x="331842" y="24581"/>
                  <a:pt x="352911" y="15802"/>
                  <a:pt x="373980" y="15802"/>
                </a:cubicBezTo>
                <a:lnTo>
                  <a:pt x="447723" y="26336"/>
                </a:lnTo>
                <a:cubicBezTo>
                  <a:pt x="451234" y="29848"/>
                  <a:pt x="455624" y="29848"/>
                  <a:pt x="460891" y="26336"/>
                </a:cubicBezTo>
                <a:cubicBezTo>
                  <a:pt x="466158" y="22825"/>
                  <a:pt x="468792" y="19313"/>
                  <a:pt x="468792" y="15802"/>
                </a:cubicBezTo>
                <a:cubicBezTo>
                  <a:pt x="468792" y="5267"/>
                  <a:pt x="481082" y="0"/>
                  <a:pt x="50566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 sz="41500">
              <a:latin typeface="演示夏行楷" panose="00000500000000000000" charset="-122"/>
              <a:ea typeface="演示夏行楷" panose="00000500000000000000" charset="-122"/>
              <a:sym typeface="+mn-ea"/>
            </a:endParaRPr>
          </a:p>
        </p:txBody>
      </p:sp>
      <p:sp>
        <p:nvSpPr>
          <p:cNvPr id="1048762" name="文本框 27"/>
          <p:cNvSpPr txBox="1"/>
          <p:nvPr userDrawn="1">
            <p:custDataLst>
              <p:tags r:id="rId19"/>
            </p:custDataLst>
          </p:nvPr>
        </p:nvSpPr>
        <p:spPr>
          <a:xfrm>
            <a:off x="6183480" y="-3175"/>
            <a:ext cx="1738000" cy="1885890"/>
          </a:xfrm>
          <a:custGeom>
            <a:rect l="l" t="t" r="r" b="b"/>
            <a:pathLst>
              <a:path w="2737" h="2970">
                <a:moveTo>
                  <a:pt x="2737" y="0"/>
                </a:moveTo>
                <a:cubicBezTo>
                  <a:pt x="2732" y="7"/>
                  <a:pt x="2722" y="26"/>
                  <a:pt x="2721" y="30"/>
                </a:cubicBezTo>
                <a:cubicBezTo>
                  <a:pt x="2643" y="161"/>
                  <a:pt x="2491" y="375"/>
                  <a:pt x="2418" y="459"/>
                </a:cubicBezTo>
                <a:cubicBezTo>
                  <a:pt x="2327" y="557"/>
                  <a:pt x="2497" y="390"/>
                  <a:pt x="2125" y="763"/>
                </a:cubicBezTo>
                <a:lnTo>
                  <a:pt x="2125" y="888"/>
                </a:lnTo>
                <a:cubicBezTo>
                  <a:pt x="2125" y="980"/>
                  <a:pt x="2120" y="1038"/>
                  <a:pt x="2114" y="1056"/>
                </a:cubicBezTo>
                <a:cubicBezTo>
                  <a:pt x="2093" y="1202"/>
                  <a:pt x="2082" y="1330"/>
                  <a:pt x="2083" y="1412"/>
                </a:cubicBezTo>
                <a:cubicBezTo>
                  <a:pt x="2082" y="1441"/>
                  <a:pt x="2091" y="1554"/>
                  <a:pt x="2104" y="1676"/>
                </a:cubicBezTo>
                <a:cubicBezTo>
                  <a:pt x="2111" y="1730"/>
                  <a:pt x="2114" y="1812"/>
                  <a:pt x="2114" y="1893"/>
                </a:cubicBezTo>
                <a:cubicBezTo>
                  <a:pt x="2117" y="2056"/>
                  <a:pt x="2066" y="2289"/>
                  <a:pt x="1988" y="2511"/>
                </a:cubicBezTo>
                <a:cubicBezTo>
                  <a:pt x="1858" y="2889"/>
                  <a:pt x="1801" y="2969"/>
                  <a:pt x="1649" y="2970"/>
                </a:cubicBezTo>
                <a:cubicBezTo>
                  <a:pt x="1626" y="2970"/>
                  <a:pt x="1589" y="2965"/>
                  <a:pt x="1570" y="2961"/>
                </a:cubicBezTo>
                <a:cubicBezTo>
                  <a:pt x="1448" y="2953"/>
                  <a:pt x="1357" y="2854"/>
                  <a:pt x="1235" y="2647"/>
                </a:cubicBezTo>
                <a:cubicBezTo>
                  <a:pt x="1222" y="2578"/>
                  <a:pt x="1194" y="2509"/>
                  <a:pt x="1162" y="2459"/>
                </a:cubicBezTo>
                <a:cubicBezTo>
                  <a:pt x="1139" y="2404"/>
                  <a:pt x="1128" y="2355"/>
                  <a:pt x="1128" y="2326"/>
                </a:cubicBezTo>
                <a:cubicBezTo>
                  <a:pt x="1137" y="2249"/>
                  <a:pt x="1172" y="2199"/>
                  <a:pt x="1217" y="2206"/>
                </a:cubicBezTo>
                <a:cubicBezTo>
                  <a:pt x="1235" y="2206"/>
                  <a:pt x="1264" y="2211"/>
                  <a:pt x="1287" y="2218"/>
                </a:cubicBezTo>
                <a:cubicBezTo>
                  <a:pt x="1312" y="2225"/>
                  <a:pt x="1336" y="2229"/>
                  <a:pt x="1348" y="2228"/>
                </a:cubicBezTo>
                <a:cubicBezTo>
                  <a:pt x="1364" y="2229"/>
                  <a:pt x="1376" y="2224"/>
                  <a:pt x="1381" y="2218"/>
                </a:cubicBezTo>
                <a:cubicBezTo>
                  <a:pt x="1388" y="2191"/>
                  <a:pt x="1400" y="2143"/>
                  <a:pt x="1413" y="2092"/>
                </a:cubicBezTo>
                <a:cubicBezTo>
                  <a:pt x="1427" y="2037"/>
                  <a:pt x="1438" y="1975"/>
                  <a:pt x="1444" y="1925"/>
                </a:cubicBezTo>
                <a:lnTo>
                  <a:pt x="1465" y="1527"/>
                </a:lnTo>
                <a:lnTo>
                  <a:pt x="1476" y="1202"/>
                </a:lnTo>
                <a:lnTo>
                  <a:pt x="1423" y="1223"/>
                </a:lnTo>
                <a:lnTo>
                  <a:pt x="1419" y="1224"/>
                </a:lnTo>
                <a:cubicBezTo>
                  <a:pt x="1334" y="1240"/>
                  <a:pt x="1156" y="1375"/>
                  <a:pt x="978" y="1543"/>
                </a:cubicBezTo>
                <a:cubicBezTo>
                  <a:pt x="855" y="1667"/>
                  <a:pt x="777" y="1728"/>
                  <a:pt x="754" y="1726"/>
                </a:cubicBezTo>
                <a:cubicBezTo>
                  <a:pt x="645" y="1749"/>
                  <a:pt x="506" y="1836"/>
                  <a:pt x="407" y="1926"/>
                </a:cubicBezTo>
                <a:cubicBezTo>
                  <a:pt x="358" y="1975"/>
                  <a:pt x="313" y="2014"/>
                  <a:pt x="283" y="2030"/>
                </a:cubicBezTo>
                <a:cubicBezTo>
                  <a:pt x="255" y="2031"/>
                  <a:pt x="219" y="2009"/>
                  <a:pt x="187" y="1976"/>
                </a:cubicBezTo>
                <a:cubicBezTo>
                  <a:pt x="153" y="1941"/>
                  <a:pt x="127" y="1924"/>
                  <a:pt x="115" y="1925"/>
                </a:cubicBezTo>
                <a:cubicBezTo>
                  <a:pt x="81" y="1929"/>
                  <a:pt x="42" y="1852"/>
                  <a:pt x="10" y="1736"/>
                </a:cubicBezTo>
                <a:cubicBezTo>
                  <a:pt x="3" y="1716"/>
                  <a:pt x="0" y="1684"/>
                  <a:pt x="0" y="1653"/>
                </a:cubicBezTo>
                <a:cubicBezTo>
                  <a:pt x="-1" y="1632"/>
                  <a:pt x="16" y="1601"/>
                  <a:pt x="42" y="1569"/>
                </a:cubicBezTo>
                <a:cubicBezTo>
                  <a:pt x="77" y="1513"/>
                  <a:pt x="95" y="1468"/>
                  <a:pt x="94" y="1443"/>
                </a:cubicBezTo>
                <a:cubicBezTo>
                  <a:pt x="108" y="1401"/>
                  <a:pt x="123" y="1380"/>
                  <a:pt x="136" y="1380"/>
                </a:cubicBezTo>
                <a:cubicBezTo>
                  <a:pt x="155" y="1383"/>
                  <a:pt x="204" y="1328"/>
                  <a:pt x="262" y="1244"/>
                </a:cubicBezTo>
                <a:cubicBezTo>
                  <a:pt x="598" y="838"/>
                  <a:pt x="738" y="554"/>
                  <a:pt x="973" y="197"/>
                </a:cubicBezTo>
                <a:cubicBezTo>
                  <a:pt x="1037" y="91"/>
                  <a:pt x="1091" y="19"/>
                  <a:pt x="1114" y="0"/>
                </a:cubicBezTo>
                <a:lnTo>
                  <a:pt x="2737" y="0"/>
                </a:lnTo>
                <a:close/>
              </a:path>
            </a:pathLst>
          </a:custGeom>
          <a:solidFill>
            <a:schemeClr val="bg2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 sz="41500">
              <a:solidFill>
                <a:schemeClr val="bg2">
                  <a:lumMod val="75000"/>
                </a:schemeClr>
              </a:solidFill>
              <a:latin typeface="演示夏行楷" panose="00000500000000000000" charset="-122"/>
              <a:ea typeface="演示夏行楷" panose="00000500000000000000" charset="-122"/>
              <a:sym typeface="+mn-ea"/>
            </a:endParaRPr>
          </a:p>
        </p:txBody>
      </p:sp>
      <p:pic>
        <p:nvPicPr>
          <p:cNvPr id="2097177" name="图形 29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5466080" y="4958080"/>
            <a:ext cx="1845310" cy="1191260"/>
          </a:xfrm>
          <a:prstGeom prst="rect">
            <a:avLst/>
          </a:prstGeom>
        </p:spPr>
      </p:pic>
      <p:pic>
        <p:nvPicPr>
          <p:cNvPr id="2097179" name="图形 1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863205" y="2058353"/>
            <a:ext cx="3009900" cy="2809875"/>
          </a:xfrm>
          <a:prstGeom prst="rect">
            <a:avLst/>
          </a:prstGeom>
        </p:spPr>
      </p:pic>
      <p:sp>
        <p:nvSpPr>
          <p:cNvPr id="1048764" name="椭圆 17"/>
          <p:cNvSpPr/>
          <p:nvPr userDrawn="1">
            <p:custDataLst>
              <p:tags r:id="rId24"/>
            </p:custDataLst>
          </p:nvPr>
        </p:nvSpPr>
        <p:spPr>
          <a:xfrm>
            <a:off x="9879330" y="4288790"/>
            <a:ext cx="175260" cy="175260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66" name="椭圆 18"/>
          <p:cNvSpPr/>
          <p:nvPr userDrawn="1">
            <p:custDataLst>
              <p:tags r:id="rId25"/>
            </p:custDataLst>
          </p:nvPr>
        </p:nvSpPr>
        <p:spPr>
          <a:xfrm>
            <a:off x="7772400" y="2143125"/>
            <a:ext cx="175260" cy="175260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68" name="文本框 24"/>
          <p:cNvSpPr txBox="1"/>
          <p:nvPr userDrawn="1">
            <p:custDataLst>
              <p:tags r:id="rId26"/>
            </p:custDataLst>
          </p:nvPr>
        </p:nvSpPr>
        <p:spPr>
          <a:xfrm>
            <a:off x="9865360" y="6075680"/>
            <a:ext cx="16287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200" b="1" cap="all">
                <a:solidFill>
                  <a:schemeClr val="accent4"/>
                </a:solidFill>
                <a:latin typeface="微软雅黑" panose="020b0503020204020204" charset="-122"/>
                <a:ea typeface="微软雅黑"/>
                <a:cs typeface="+mn-lt"/>
                <a:sym typeface="+mn-ea"/>
              </a:rPr>
              <a:t>Theme template</a:t>
            </a:r>
            <a:endParaRPr lang="zh-CN" altLang="en-US" sz="1200" b="1" cap="all">
              <a:solidFill>
                <a:schemeClr val="accent4"/>
              </a:solidFill>
              <a:latin typeface="微软雅黑" panose="020b0503020204020204" charset="-122"/>
              <a:ea typeface="微软雅黑"/>
              <a:cs typeface="+mn-lt"/>
              <a:sym typeface="+mn-ea"/>
            </a:endParaRPr>
          </a:p>
        </p:txBody>
      </p:sp>
      <p:cxnSp>
        <p:nvCxnSpPr>
          <p:cNvPr id="3145759" name="直接连接符 23"/>
          <p:cNvCxnSpPr/>
          <p:nvPr userDrawn="1">
            <p:custDataLst>
              <p:tags r:id="rId27"/>
            </p:custDataLst>
          </p:nvPr>
        </p:nvCxnSpPr>
        <p:spPr>
          <a:xfrm flipH="1">
            <a:off x="9738360" y="6045835"/>
            <a:ext cx="238125" cy="23876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7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7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8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8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9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81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2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2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7" descr="岩石纹理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49110"/>
          </a:xfrm>
          <a:prstGeom prst="rect">
            <a:avLst/>
          </a:prstGeom>
        </p:spPr>
      </p:pic>
      <p:sp>
        <p:nvSpPr>
          <p:cNvPr id="1048830" name="矩形 8"/>
          <p:cNvSpPr/>
          <p:nvPr userDrawn="1">
            <p:custDataLst>
              <p:tags r:id="rId3"/>
            </p:custDataLst>
          </p:nvPr>
        </p:nvSpPr>
        <p:spPr>
          <a:xfrm>
            <a:off x="953" y="0"/>
            <a:ext cx="12192000" cy="6858000"/>
          </a:xfrm>
          <a:prstGeom prst="rect">
            <a:avLst/>
          </a:prstGeom>
          <a:gradFill>
            <a:gsLst>
              <a:gs pos="0">
                <a:schemeClr val="bg2">
                  <a:alpha val="50000"/>
                </a:schemeClr>
              </a:gs>
              <a:gs pos="100000">
                <a:schemeClr val="bg2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3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1489075" y="1656080"/>
            <a:ext cx="4586605" cy="1800225"/>
          </a:xfrm>
        </p:spPr>
        <p:txBody>
          <a:bodyPr anchor="b"/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/>
              <a:t>感谢观看</a:t>
            </a:r>
            <a:endParaRPr lang="zh-CN" altLang="en-US"/>
          </a:p>
        </p:txBody>
      </p:sp>
      <p:sp>
        <p:nvSpPr>
          <p:cNvPr id="1048834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489075" y="3599815"/>
            <a:ext cx="4586605" cy="972185"/>
          </a:xfrm>
        </p:spPr>
        <p:txBody>
          <a:bodyPr/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kumimoji="0" lang="en-US" altLang="zh-CN" sz="5400" b="1" i="0" u="none" strike="noStrike" kern="1200" cap="all" spc="0" normalizeH="0" baseline="0" noProof="1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4883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42" name="矩形 10"/>
          <p:cNvSpPr/>
          <p:nvPr userDrawn="1">
            <p:custDataLst>
              <p:tags r:id="rId9"/>
            </p:custDataLst>
          </p:nvPr>
        </p:nvSpPr>
        <p:spPr>
          <a:xfrm flipH="1">
            <a:off x="0" y="6350"/>
            <a:ext cx="803275" cy="68573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61" name="直接连接符 41"/>
          <p:cNvCxnSpPr/>
          <p:nvPr userDrawn="1">
            <p:custDataLst>
              <p:tags r:id="rId10"/>
            </p:custDataLst>
          </p:nvPr>
        </p:nvCxnSpPr>
        <p:spPr>
          <a:xfrm flipH="1">
            <a:off x="796925" y="0"/>
            <a:ext cx="0" cy="6858000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2"/>
          <p:cNvCxnSpPr/>
          <p:nvPr userDrawn="1">
            <p:custDataLst>
              <p:tags r:id="rId11"/>
            </p:custDataLst>
          </p:nvPr>
        </p:nvCxnSpPr>
        <p:spPr>
          <a:xfrm>
            <a:off x="0" y="1231900"/>
            <a:ext cx="803275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5" name="直接连接符 43"/>
          <p:cNvCxnSpPr/>
          <p:nvPr userDrawn="1">
            <p:custDataLst>
              <p:tags r:id="rId12"/>
            </p:custDataLst>
          </p:nvPr>
        </p:nvCxnSpPr>
        <p:spPr>
          <a:xfrm>
            <a:off x="0" y="2696845"/>
            <a:ext cx="803275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11"/>
          <p:cNvCxnSpPr/>
          <p:nvPr userDrawn="1">
            <p:custDataLst>
              <p:tags r:id="rId13"/>
            </p:custDataLst>
          </p:nvPr>
        </p:nvCxnSpPr>
        <p:spPr>
          <a:xfrm>
            <a:off x="0" y="4161790"/>
            <a:ext cx="803275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2"/>
          <p:cNvCxnSpPr/>
          <p:nvPr userDrawn="1">
            <p:custDataLst>
              <p:tags r:id="rId14"/>
            </p:custDataLst>
          </p:nvPr>
        </p:nvCxnSpPr>
        <p:spPr>
          <a:xfrm>
            <a:off x="0" y="5626735"/>
            <a:ext cx="803275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35"/>
          <p:cNvCxnSpPr/>
          <p:nvPr userDrawn="1">
            <p:custDataLst>
              <p:tags r:id="rId15"/>
            </p:custDataLst>
          </p:nvPr>
        </p:nvCxnSpPr>
        <p:spPr>
          <a:xfrm>
            <a:off x="1593850" y="1209675"/>
            <a:ext cx="9791065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36"/>
          <p:cNvCxnSpPr/>
          <p:nvPr userDrawn="1">
            <p:custDataLst>
              <p:tags r:id="rId16"/>
            </p:custDataLst>
          </p:nvPr>
        </p:nvCxnSpPr>
        <p:spPr>
          <a:xfrm>
            <a:off x="1593850" y="5626100"/>
            <a:ext cx="9791065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83" name="图片 79" descr="C:\Users\123\Desktop\主题模板收集的素材\中国风\印章2.png印章2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7">
            <a:lum bright="-6000"/>
          </a:blip>
          <a:srcRect l="19071" t="12491" r="29196" b="16724"/>
          <a:stretch>
            <a:fillRect/>
          </a:stretch>
        </p:blipFill>
        <p:spPr>
          <a:xfrm>
            <a:off x="6096000" y="2616200"/>
            <a:ext cx="473710" cy="647700"/>
          </a:xfrm>
          <a:prstGeom prst="rect">
            <a:avLst/>
          </a:prstGeom>
        </p:spPr>
      </p:pic>
      <p:sp>
        <p:nvSpPr>
          <p:cNvPr id="1048844" name="文本框 14"/>
          <p:cNvSpPr txBox="1"/>
          <p:nvPr userDrawn="1">
            <p:custDataLst>
              <p:tags r:id="rId19"/>
            </p:custDataLst>
          </p:nvPr>
        </p:nvSpPr>
        <p:spPr>
          <a:xfrm>
            <a:off x="6248400" y="2851785"/>
            <a:ext cx="169545" cy="2844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8" h="517">
                <a:moveTo>
                  <a:pt x="232" y="216"/>
                </a:moveTo>
                <a:lnTo>
                  <a:pt x="232" y="217"/>
                </a:lnTo>
                <a:lnTo>
                  <a:pt x="232" y="218"/>
                </a:lnTo>
                <a:lnTo>
                  <a:pt x="233" y="218"/>
                </a:lnTo>
                <a:lnTo>
                  <a:pt x="234" y="218"/>
                </a:lnTo>
                <a:cubicBezTo>
                  <a:pt x="236" y="218"/>
                  <a:pt x="253" y="201"/>
                  <a:pt x="248" y="206"/>
                </a:cubicBezTo>
                <a:lnTo>
                  <a:pt x="249" y="205"/>
                </a:lnTo>
                <a:lnTo>
                  <a:pt x="250" y="204"/>
                </a:lnTo>
                <a:lnTo>
                  <a:pt x="251" y="204"/>
                </a:lnTo>
                <a:lnTo>
                  <a:pt x="251" y="204"/>
                </a:lnTo>
                <a:lnTo>
                  <a:pt x="252" y="203"/>
                </a:lnTo>
                <a:lnTo>
                  <a:pt x="253" y="204"/>
                </a:lnTo>
                <a:lnTo>
                  <a:pt x="253" y="203"/>
                </a:lnTo>
                <a:lnTo>
                  <a:pt x="253" y="203"/>
                </a:lnTo>
                <a:lnTo>
                  <a:pt x="253" y="203"/>
                </a:lnTo>
                <a:lnTo>
                  <a:pt x="253" y="203"/>
                </a:lnTo>
                <a:lnTo>
                  <a:pt x="254" y="203"/>
                </a:lnTo>
                <a:lnTo>
                  <a:pt x="256" y="202"/>
                </a:lnTo>
                <a:lnTo>
                  <a:pt x="256" y="201"/>
                </a:lnTo>
                <a:lnTo>
                  <a:pt x="258" y="201"/>
                </a:lnTo>
                <a:lnTo>
                  <a:pt x="259" y="201"/>
                </a:lnTo>
                <a:lnTo>
                  <a:pt x="260" y="201"/>
                </a:lnTo>
                <a:lnTo>
                  <a:pt x="261" y="200"/>
                </a:lnTo>
                <a:lnTo>
                  <a:pt x="261" y="199"/>
                </a:lnTo>
                <a:lnTo>
                  <a:pt x="262" y="199"/>
                </a:lnTo>
                <a:lnTo>
                  <a:pt x="262" y="198"/>
                </a:lnTo>
                <a:lnTo>
                  <a:pt x="262" y="198"/>
                </a:lnTo>
                <a:lnTo>
                  <a:pt x="262" y="196"/>
                </a:lnTo>
                <a:lnTo>
                  <a:pt x="263" y="195"/>
                </a:lnTo>
                <a:lnTo>
                  <a:pt x="263" y="194"/>
                </a:lnTo>
                <a:cubicBezTo>
                  <a:pt x="263" y="192"/>
                  <a:pt x="264" y="187"/>
                  <a:pt x="264" y="184"/>
                </a:cubicBezTo>
                <a:lnTo>
                  <a:pt x="265" y="177"/>
                </a:lnTo>
                <a:lnTo>
                  <a:pt x="266" y="172"/>
                </a:lnTo>
                <a:lnTo>
                  <a:pt x="267" y="168"/>
                </a:lnTo>
                <a:cubicBezTo>
                  <a:pt x="266" y="167"/>
                  <a:pt x="267" y="162"/>
                  <a:pt x="267" y="161"/>
                </a:cubicBezTo>
                <a:lnTo>
                  <a:pt x="267" y="155"/>
                </a:lnTo>
                <a:cubicBezTo>
                  <a:pt x="267" y="152"/>
                  <a:pt x="268" y="146"/>
                  <a:pt x="268" y="145"/>
                </a:cubicBezTo>
                <a:lnTo>
                  <a:pt x="269" y="143"/>
                </a:lnTo>
                <a:lnTo>
                  <a:pt x="269" y="140"/>
                </a:lnTo>
                <a:cubicBezTo>
                  <a:pt x="269" y="137"/>
                  <a:pt x="269" y="132"/>
                  <a:pt x="269" y="132"/>
                </a:cubicBezTo>
                <a:lnTo>
                  <a:pt x="269" y="131"/>
                </a:lnTo>
                <a:lnTo>
                  <a:pt x="269" y="131"/>
                </a:lnTo>
                <a:lnTo>
                  <a:pt x="269" y="124"/>
                </a:lnTo>
                <a:cubicBezTo>
                  <a:pt x="271" y="119"/>
                  <a:pt x="271" y="111"/>
                  <a:pt x="271" y="107"/>
                </a:cubicBezTo>
                <a:lnTo>
                  <a:pt x="271" y="96"/>
                </a:lnTo>
                <a:cubicBezTo>
                  <a:pt x="271" y="93"/>
                  <a:pt x="271" y="90"/>
                  <a:pt x="271" y="90"/>
                </a:cubicBezTo>
                <a:lnTo>
                  <a:pt x="271" y="89"/>
                </a:lnTo>
                <a:lnTo>
                  <a:pt x="272" y="87"/>
                </a:lnTo>
                <a:lnTo>
                  <a:pt x="272" y="86"/>
                </a:lnTo>
                <a:lnTo>
                  <a:pt x="271" y="84"/>
                </a:lnTo>
                <a:lnTo>
                  <a:pt x="271" y="83"/>
                </a:lnTo>
                <a:lnTo>
                  <a:pt x="271" y="81"/>
                </a:lnTo>
                <a:lnTo>
                  <a:pt x="272" y="80"/>
                </a:lnTo>
                <a:lnTo>
                  <a:pt x="272" y="78"/>
                </a:lnTo>
                <a:cubicBezTo>
                  <a:pt x="271" y="76"/>
                  <a:pt x="271" y="72"/>
                  <a:pt x="271" y="72"/>
                </a:cubicBezTo>
                <a:lnTo>
                  <a:pt x="271" y="71"/>
                </a:lnTo>
                <a:lnTo>
                  <a:pt x="271" y="70"/>
                </a:lnTo>
                <a:lnTo>
                  <a:pt x="271" y="69"/>
                </a:lnTo>
                <a:lnTo>
                  <a:pt x="272" y="64"/>
                </a:lnTo>
                <a:lnTo>
                  <a:pt x="272" y="62"/>
                </a:lnTo>
                <a:lnTo>
                  <a:pt x="271" y="61"/>
                </a:lnTo>
                <a:lnTo>
                  <a:pt x="271" y="60"/>
                </a:lnTo>
                <a:lnTo>
                  <a:pt x="271" y="60"/>
                </a:lnTo>
                <a:lnTo>
                  <a:pt x="271" y="53"/>
                </a:lnTo>
                <a:lnTo>
                  <a:pt x="271" y="50"/>
                </a:lnTo>
                <a:lnTo>
                  <a:pt x="272" y="37"/>
                </a:lnTo>
                <a:lnTo>
                  <a:pt x="272" y="36"/>
                </a:lnTo>
                <a:lnTo>
                  <a:pt x="272" y="34"/>
                </a:lnTo>
                <a:lnTo>
                  <a:pt x="272" y="33"/>
                </a:lnTo>
                <a:lnTo>
                  <a:pt x="273" y="32"/>
                </a:lnTo>
                <a:lnTo>
                  <a:pt x="273" y="30"/>
                </a:lnTo>
                <a:lnTo>
                  <a:pt x="273" y="29"/>
                </a:lnTo>
                <a:lnTo>
                  <a:pt x="273" y="27"/>
                </a:lnTo>
                <a:lnTo>
                  <a:pt x="273" y="25"/>
                </a:lnTo>
                <a:cubicBezTo>
                  <a:pt x="276" y="20"/>
                  <a:pt x="277" y="17"/>
                  <a:pt x="277" y="15"/>
                </a:cubicBezTo>
                <a:lnTo>
                  <a:pt x="277" y="14"/>
                </a:lnTo>
                <a:lnTo>
                  <a:pt x="277" y="13"/>
                </a:lnTo>
                <a:lnTo>
                  <a:pt x="276" y="12"/>
                </a:lnTo>
                <a:lnTo>
                  <a:pt x="276" y="12"/>
                </a:lnTo>
                <a:lnTo>
                  <a:pt x="275" y="11"/>
                </a:lnTo>
                <a:lnTo>
                  <a:pt x="275" y="10"/>
                </a:lnTo>
                <a:lnTo>
                  <a:pt x="274" y="10"/>
                </a:lnTo>
                <a:lnTo>
                  <a:pt x="273" y="9"/>
                </a:lnTo>
                <a:cubicBezTo>
                  <a:pt x="271" y="7"/>
                  <a:pt x="264" y="4"/>
                  <a:pt x="263" y="4"/>
                </a:cubicBezTo>
                <a:lnTo>
                  <a:pt x="263" y="3"/>
                </a:lnTo>
                <a:lnTo>
                  <a:pt x="262" y="2"/>
                </a:lnTo>
                <a:lnTo>
                  <a:pt x="261" y="2"/>
                </a:lnTo>
                <a:lnTo>
                  <a:pt x="260" y="1"/>
                </a:lnTo>
                <a:lnTo>
                  <a:pt x="259" y="1"/>
                </a:lnTo>
                <a:lnTo>
                  <a:pt x="258" y="2"/>
                </a:lnTo>
                <a:lnTo>
                  <a:pt x="258" y="1"/>
                </a:lnTo>
                <a:lnTo>
                  <a:pt x="257" y="1"/>
                </a:lnTo>
                <a:lnTo>
                  <a:pt x="255" y="0"/>
                </a:lnTo>
                <a:lnTo>
                  <a:pt x="254" y="0"/>
                </a:lnTo>
                <a:lnTo>
                  <a:pt x="252" y="0"/>
                </a:lnTo>
                <a:lnTo>
                  <a:pt x="252" y="0"/>
                </a:lnTo>
                <a:lnTo>
                  <a:pt x="251" y="0"/>
                </a:lnTo>
                <a:lnTo>
                  <a:pt x="250" y="1"/>
                </a:lnTo>
                <a:lnTo>
                  <a:pt x="249" y="1"/>
                </a:lnTo>
                <a:lnTo>
                  <a:pt x="248" y="1"/>
                </a:lnTo>
                <a:lnTo>
                  <a:pt x="247" y="2"/>
                </a:lnTo>
                <a:lnTo>
                  <a:pt x="246" y="3"/>
                </a:lnTo>
                <a:lnTo>
                  <a:pt x="244" y="2"/>
                </a:lnTo>
                <a:lnTo>
                  <a:pt x="244" y="3"/>
                </a:lnTo>
                <a:lnTo>
                  <a:pt x="244" y="3"/>
                </a:lnTo>
                <a:lnTo>
                  <a:pt x="243" y="3"/>
                </a:lnTo>
                <a:lnTo>
                  <a:pt x="243" y="3"/>
                </a:lnTo>
                <a:lnTo>
                  <a:pt x="242" y="4"/>
                </a:lnTo>
                <a:lnTo>
                  <a:pt x="241" y="4"/>
                </a:lnTo>
                <a:lnTo>
                  <a:pt x="239" y="4"/>
                </a:lnTo>
                <a:lnTo>
                  <a:pt x="239" y="4"/>
                </a:lnTo>
                <a:lnTo>
                  <a:pt x="238" y="4"/>
                </a:lnTo>
                <a:lnTo>
                  <a:pt x="237" y="4"/>
                </a:lnTo>
                <a:lnTo>
                  <a:pt x="236" y="4"/>
                </a:lnTo>
                <a:lnTo>
                  <a:pt x="236" y="4"/>
                </a:lnTo>
                <a:lnTo>
                  <a:pt x="235" y="4"/>
                </a:lnTo>
                <a:lnTo>
                  <a:pt x="234" y="5"/>
                </a:lnTo>
                <a:lnTo>
                  <a:pt x="233" y="5"/>
                </a:lnTo>
                <a:lnTo>
                  <a:pt x="226" y="4"/>
                </a:lnTo>
                <a:lnTo>
                  <a:pt x="225" y="3"/>
                </a:lnTo>
                <a:cubicBezTo>
                  <a:pt x="223" y="3"/>
                  <a:pt x="216" y="2"/>
                  <a:pt x="213" y="2"/>
                </a:cubicBezTo>
                <a:lnTo>
                  <a:pt x="212" y="2"/>
                </a:lnTo>
                <a:lnTo>
                  <a:pt x="211" y="2"/>
                </a:lnTo>
                <a:lnTo>
                  <a:pt x="210" y="2"/>
                </a:lnTo>
                <a:lnTo>
                  <a:pt x="207" y="2"/>
                </a:lnTo>
                <a:lnTo>
                  <a:pt x="206" y="2"/>
                </a:lnTo>
                <a:lnTo>
                  <a:pt x="205" y="2"/>
                </a:lnTo>
                <a:lnTo>
                  <a:pt x="204" y="2"/>
                </a:lnTo>
                <a:cubicBezTo>
                  <a:pt x="200" y="2"/>
                  <a:pt x="197" y="1"/>
                  <a:pt x="196" y="1"/>
                </a:cubicBezTo>
                <a:lnTo>
                  <a:pt x="184" y="1"/>
                </a:lnTo>
                <a:cubicBezTo>
                  <a:pt x="178" y="0"/>
                  <a:pt x="171" y="0"/>
                  <a:pt x="166" y="0"/>
                </a:cubicBezTo>
                <a:cubicBezTo>
                  <a:pt x="162" y="0"/>
                  <a:pt x="158" y="0"/>
                  <a:pt x="147" y="1"/>
                </a:cubicBezTo>
                <a:lnTo>
                  <a:pt x="138" y="1"/>
                </a:lnTo>
                <a:lnTo>
                  <a:pt x="118" y="2"/>
                </a:lnTo>
                <a:lnTo>
                  <a:pt x="117" y="2"/>
                </a:lnTo>
                <a:cubicBezTo>
                  <a:pt x="110" y="3"/>
                  <a:pt x="112" y="2"/>
                  <a:pt x="94" y="5"/>
                </a:cubicBezTo>
                <a:lnTo>
                  <a:pt x="78" y="6"/>
                </a:lnTo>
                <a:cubicBezTo>
                  <a:pt x="74" y="7"/>
                  <a:pt x="70" y="7"/>
                  <a:pt x="70" y="7"/>
                </a:cubicBezTo>
                <a:lnTo>
                  <a:pt x="68" y="7"/>
                </a:lnTo>
                <a:lnTo>
                  <a:pt x="67" y="7"/>
                </a:lnTo>
                <a:lnTo>
                  <a:pt x="63" y="4"/>
                </a:lnTo>
                <a:lnTo>
                  <a:pt x="62" y="3"/>
                </a:lnTo>
                <a:lnTo>
                  <a:pt x="61" y="3"/>
                </a:lnTo>
                <a:lnTo>
                  <a:pt x="59" y="2"/>
                </a:lnTo>
                <a:lnTo>
                  <a:pt x="58" y="2"/>
                </a:lnTo>
                <a:lnTo>
                  <a:pt x="56" y="2"/>
                </a:lnTo>
                <a:lnTo>
                  <a:pt x="54" y="3"/>
                </a:lnTo>
                <a:lnTo>
                  <a:pt x="52" y="5"/>
                </a:lnTo>
                <a:lnTo>
                  <a:pt x="51" y="6"/>
                </a:lnTo>
                <a:lnTo>
                  <a:pt x="50" y="7"/>
                </a:lnTo>
                <a:lnTo>
                  <a:pt x="48" y="8"/>
                </a:lnTo>
                <a:lnTo>
                  <a:pt x="48" y="10"/>
                </a:lnTo>
                <a:lnTo>
                  <a:pt x="48" y="11"/>
                </a:lnTo>
                <a:lnTo>
                  <a:pt x="47" y="12"/>
                </a:lnTo>
                <a:lnTo>
                  <a:pt x="47" y="13"/>
                </a:lnTo>
                <a:lnTo>
                  <a:pt x="47" y="14"/>
                </a:lnTo>
                <a:lnTo>
                  <a:pt x="47" y="15"/>
                </a:lnTo>
                <a:lnTo>
                  <a:pt x="48" y="16"/>
                </a:lnTo>
                <a:lnTo>
                  <a:pt x="48" y="18"/>
                </a:lnTo>
                <a:lnTo>
                  <a:pt x="48" y="19"/>
                </a:lnTo>
                <a:lnTo>
                  <a:pt x="49" y="20"/>
                </a:lnTo>
                <a:lnTo>
                  <a:pt x="48" y="21"/>
                </a:lnTo>
                <a:lnTo>
                  <a:pt x="48" y="21"/>
                </a:lnTo>
                <a:lnTo>
                  <a:pt x="48" y="22"/>
                </a:lnTo>
                <a:lnTo>
                  <a:pt x="48" y="23"/>
                </a:lnTo>
                <a:lnTo>
                  <a:pt x="49" y="24"/>
                </a:lnTo>
                <a:lnTo>
                  <a:pt x="49" y="26"/>
                </a:lnTo>
                <a:lnTo>
                  <a:pt x="49" y="27"/>
                </a:lnTo>
                <a:lnTo>
                  <a:pt x="49" y="28"/>
                </a:lnTo>
                <a:lnTo>
                  <a:pt x="49" y="29"/>
                </a:lnTo>
                <a:cubicBezTo>
                  <a:pt x="49" y="24"/>
                  <a:pt x="43" y="97"/>
                  <a:pt x="45" y="72"/>
                </a:cubicBezTo>
                <a:cubicBezTo>
                  <a:pt x="45" y="78"/>
                  <a:pt x="45" y="83"/>
                  <a:pt x="45" y="84"/>
                </a:cubicBezTo>
                <a:lnTo>
                  <a:pt x="44" y="99"/>
                </a:lnTo>
                <a:lnTo>
                  <a:pt x="44" y="100"/>
                </a:lnTo>
                <a:lnTo>
                  <a:pt x="44" y="102"/>
                </a:lnTo>
                <a:lnTo>
                  <a:pt x="44" y="103"/>
                </a:lnTo>
                <a:lnTo>
                  <a:pt x="44" y="104"/>
                </a:lnTo>
                <a:lnTo>
                  <a:pt x="44" y="106"/>
                </a:lnTo>
                <a:lnTo>
                  <a:pt x="44" y="108"/>
                </a:lnTo>
                <a:lnTo>
                  <a:pt x="44" y="109"/>
                </a:lnTo>
                <a:lnTo>
                  <a:pt x="44" y="110"/>
                </a:lnTo>
                <a:lnTo>
                  <a:pt x="44" y="111"/>
                </a:lnTo>
                <a:cubicBezTo>
                  <a:pt x="43" y="118"/>
                  <a:pt x="43" y="124"/>
                  <a:pt x="43" y="126"/>
                </a:cubicBezTo>
                <a:lnTo>
                  <a:pt x="42" y="141"/>
                </a:lnTo>
                <a:cubicBezTo>
                  <a:pt x="42" y="142"/>
                  <a:pt x="42" y="147"/>
                  <a:pt x="42" y="148"/>
                </a:cubicBezTo>
                <a:cubicBezTo>
                  <a:pt x="40" y="169"/>
                  <a:pt x="41" y="162"/>
                  <a:pt x="41" y="172"/>
                </a:cubicBezTo>
                <a:lnTo>
                  <a:pt x="40" y="184"/>
                </a:lnTo>
                <a:lnTo>
                  <a:pt x="39" y="188"/>
                </a:lnTo>
                <a:lnTo>
                  <a:pt x="39" y="189"/>
                </a:lnTo>
                <a:lnTo>
                  <a:pt x="39" y="190"/>
                </a:lnTo>
                <a:lnTo>
                  <a:pt x="39" y="191"/>
                </a:lnTo>
                <a:lnTo>
                  <a:pt x="39" y="192"/>
                </a:lnTo>
                <a:lnTo>
                  <a:pt x="39" y="193"/>
                </a:lnTo>
                <a:lnTo>
                  <a:pt x="39" y="194"/>
                </a:lnTo>
                <a:lnTo>
                  <a:pt x="39" y="195"/>
                </a:lnTo>
                <a:lnTo>
                  <a:pt x="39" y="195"/>
                </a:lnTo>
                <a:lnTo>
                  <a:pt x="38" y="195"/>
                </a:lnTo>
                <a:lnTo>
                  <a:pt x="38" y="196"/>
                </a:lnTo>
                <a:lnTo>
                  <a:pt x="36" y="197"/>
                </a:lnTo>
                <a:lnTo>
                  <a:pt x="35" y="199"/>
                </a:lnTo>
                <a:lnTo>
                  <a:pt x="35" y="199"/>
                </a:lnTo>
                <a:lnTo>
                  <a:pt x="35" y="200"/>
                </a:lnTo>
                <a:lnTo>
                  <a:pt x="35" y="202"/>
                </a:lnTo>
                <a:lnTo>
                  <a:pt x="36" y="203"/>
                </a:lnTo>
                <a:lnTo>
                  <a:pt x="36" y="204"/>
                </a:lnTo>
                <a:lnTo>
                  <a:pt x="37" y="204"/>
                </a:lnTo>
                <a:lnTo>
                  <a:pt x="39" y="205"/>
                </a:lnTo>
                <a:lnTo>
                  <a:pt x="40" y="207"/>
                </a:lnTo>
                <a:lnTo>
                  <a:pt x="41" y="208"/>
                </a:lnTo>
                <a:lnTo>
                  <a:pt x="41" y="212"/>
                </a:lnTo>
                <a:lnTo>
                  <a:pt x="42" y="213"/>
                </a:lnTo>
                <a:lnTo>
                  <a:pt x="43" y="214"/>
                </a:lnTo>
                <a:lnTo>
                  <a:pt x="43" y="215"/>
                </a:lnTo>
                <a:lnTo>
                  <a:pt x="44" y="216"/>
                </a:lnTo>
                <a:lnTo>
                  <a:pt x="45" y="217"/>
                </a:lnTo>
                <a:lnTo>
                  <a:pt x="46" y="218"/>
                </a:lnTo>
                <a:lnTo>
                  <a:pt x="47" y="218"/>
                </a:lnTo>
                <a:lnTo>
                  <a:pt x="49" y="219"/>
                </a:lnTo>
                <a:lnTo>
                  <a:pt x="52" y="221"/>
                </a:lnTo>
                <a:lnTo>
                  <a:pt x="54" y="223"/>
                </a:lnTo>
                <a:lnTo>
                  <a:pt x="55" y="224"/>
                </a:lnTo>
                <a:lnTo>
                  <a:pt x="57" y="224"/>
                </a:lnTo>
                <a:lnTo>
                  <a:pt x="58" y="224"/>
                </a:lnTo>
                <a:lnTo>
                  <a:pt x="59" y="224"/>
                </a:lnTo>
                <a:lnTo>
                  <a:pt x="60" y="224"/>
                </a:lnTo>
                <a:lnTo>
                  <a:pt x="60" y="223"/>
                </a:lnTo>
                <a:lnTo>
                  <a:pt x="61" y="223"/>
                </a:lnTo>
                <a:lnTo>
                  <a:pt x="62" y="223"/>
                </a:lnTo>
                <a:lnTo>
                  <a:pt x="63" y="223"/>
                </a:lnTo>
                <a:lnTo>
                  <a:pt x="64" y="223"/>
                </a:lnTo>
                <a:lnTo>
                  <a:pt x="65" y="223"/>
                </a:lnTo>
                <a:lnTo>
                  <a:pt x="66" y="223"/>
                </a:lnTo>
                <a:lnTo>
                  <a:pt x="67" y="222"/>
                </a:lnTo>
                <a:lnTo>
                  <a:pt x="69" y="222"/>
                </a:lnTo>
                <a:cubicBezTo>
                  <a:pt x="71" y="222"/>
                  <a:pt x="77" y="223"/>
                  <a:pt x="78" y="224"/>
                </a:cubicBezTo>
                <a:lnTo>
                  <a:pt x="79" y="224"/>
                </a:lnTo>
                <a:lnTo>
                  <a:pt x="81" y="224"/>
                </a:lnTo>
                <a:lnTo>
                  <a:pt x="82" y="224"/>
                </a:lnTo>
                <a:lnTo>
                  <a:pt x="83" y="224"/>
                </a:lnTo>
                <a:lnTo>
                  <a:pt x="84" y="224"/>
                </a:lnTo>
                <a:lnTo>
                  <a:pt x="85" y="224"/>
                </a:lnTo>
                <a:lnTo>
                  <a:pt x="86" y="224"/>
                </a:lnTo>
                <a:lnTo>
                  <a:pt x="87" y="224"/>
                </a:lnTo>
                <a:lnTo>
                  <a:pt x="88" y="224"/>
                </a:lnTo>
                <a:lnTo>
                  <a:pt x="90" y="224"/>
                </a:lnTo>
                <a:lnTo>
                  <a:pt x="91" y="224"/>
                </a:lnTo>
                <a:lnTo>
                  <a:pt x="92" y="223"/>
                </a:lnTo>
                <a:lnTo>
                  <a:pt x="94" y="223"/>
                </a:lnTo>
                <a:lnTo>
                  <a:pt x="95" y="223"/>
                </a:lnTo>
                <a:lnTo>
                  <a:pt x="96" y="223"/>
                </a:lnTo>
                <a:cubicBezTo>
                  <a:pt x="99" y="223"/>
                  <a:pt x="104" y="222"/>
                  <a:pt x="106" y="222"/>
                </a:cubicBezTo>
                <a:lnTo>
                  <a:pt x="107" y="222"/>
                </a:lnTo>
                <a:lnTo>
                  <a:pt x="108" y="222"/>
                </a:lnTo>
                <a:lnTo>
                  <a:pt x="109" y="221"/>
                </a:lnTo>
                <a:lnTo>
                  <a:pt x="116" y="220"/>
                </a:lnTo>
                <a:lnTo>
                  <a:pt x="125" y="220"/>
                </a:lnTo>
                <a:lnTo>
                  <a:pt x="126" y="219"/>
                </a:lnTo>
                <a:lnTo>
                  <a:pt x="128" y="219"/>
                </a:lnTo>
                <a:lnTo>
                  <a:pt x="129" y="219"/>
                </a:lnTo>
                <a:lnTo>
                  <a:pt x="130" y="219"/>
                </a:lnTo>
                <a:lnTo>
                  <a:pt x="131" y="219"/>
                </a:lnTo>
                <a:lnTo>
                  <a:pt x="132" y="219"/>
                </a:lnTo>
                <a:lnTo>
                  <a:pt x="146" y="219"/>
                </a:lnTo>
                <a:lnTo>
                  <a:pt x="147" y="218"/>
                </a:lnTo>
                <a:lnTo>
                  <a:pt x="148" y="218"/>
                </a:lnTo>
                <a:lnTo>
                  <a:pt x="150" y="218"/>
                </a:lnTo>
                <a:lnTo>
                  <a:pt x="151" y="218"/>
                </a:lnTo>
                <a:lnTo>
                  <a:pt x="153" y="218"/>
                </a:lnTo>
                <a:lnTo>
                  <a:pt x="154" y="219"/>
                </a:lnTo>
                <a:lnTo>
                  <a:pt x="155" y="219"/>
                </a:lnTo>
                <a:lnTo>
                  <a:pt x="156" y="219"/>
                </a:lnTo>
                <a:lnTo>
                  <a:pt x="166" y="218"/>
                </a:lnTo>
                <a:cubicBezTo>
                  <a:pt x="172" y="219"/>
                  <a:pt x="177" y="219"/>
                  <a:pt x="179" y="219"/>
                </a:cubicBezTo>
                <a:lnTo>
                  <a:pt x="187" y="219"/>
                </a:lnTo>
                <a:cubicBezTo>
                  <a:pt x="194" y="219"/>
                  <a:pt x="198" y="218"/>
                  <a:pt x="201" y="218"/>
                </a:cubicBezTo>
                <a:lnTo>
                  <a:pt x="202" y="217"/>
                </a:lnTo>
                <a:lnTo>
                  <a:pt x="203" y="217"/>
                </a:lnTo>
                <a:lnTo>
                  <a:pt x="205" y="217"/>
                </a:lnTo>
                <a:lnTo>
                  <a:pt x="206" y="217"/>
                </a:lnTo>
                <a:lnTo>
                  <a:pt x="207" y="217"/>
                </a:lnTo>
                <a:lnTo>
                  <a:pt x="208" y="217"/>
                </a:lnTo>
                <a:lnTo>
                  <a:pt x="208" y="217"/>
                </a:lnTo>
                <a:lnTo>
                  <a:pt x="209" y="217"/>
                </a:lnTo>
                <a:lnTo>
                  <a:pt x="210" y="217"/>
                </a:lnTo>
                <a:lnTo>
                  <a:pt x="211" y="217"/>
                </a:lnTo>
                <a:lnTo>
                  <a:pt x="213" y="217"/>
                </a:lnTo>
                <a:lnTo>
                  <a:pt x="215" y="217"/>
                </a:lnTo>
                <a:lnTo>
                  <a:pt x="216" y="216"/>
                </a:lnTo>
                <a:lnTo>
                  <a:pt x="218" y="216"/>
                </a:lnTo>
                <a:lnTo>
                  <a:pt x="220" y="215"/>
                </a:lnTo>
                <a:lnTo>
                  <a:pt x="221" y="215"/>
                </a:lnTo>
                <a:lnTo>
                  <a:pt x="222" y="215"/>
                </a:lnTo>
                <a:lnTo>
                  <a:pt x="223" y="214"/>
                </a:lnTo>
                <a:lnTo>
                  <a:pt x="229" y="212"/>
                </a:lnTo>
                <a:lnTo>
                  <a:pt x="228" y="213"/>
                </a:lnTo>
                <a:lnTo>
                  <a:pt x="228" y="214"/>
                </a:lnTo>
                <a:lnTo>
                  <a:pt x="228" y="216"/>
                </a:lnTo>
                <a:lnTo>
                  <a:pt x="228" y="217"/>
                </a:lnTo>
                <a:lnTo>
                  <a:pt x="229" y="216"/>
                </a:lnTo>
                <a:lnTo>
                  <a:pt x="229" y="215"/>
                </a:lnTo>
                <a:lnTo>
                  <a:pt x="229" y="214"/>
                </a:lnTo>
                <a:lnTo>
                  <a:pt x="229" y="213"/>
                </a:lnTo>
                <a:lnTo>
                  <a:pt x="229" y="214"/>
                </a:lnTo>
                <a:lnTo>
                  <a:pt x="229" y="216"/>
                </a:lnTo>
                <a:lnTo>
                  <a:pt x="229" y="217"/>
                </a:lnTo>
                <a:lnTo>
                  <a:pt x="228" y="218"/>
                </a:lnTo>
                <a:lnTo>
                  <a:pt x="228" y="219"/>
                </a:lnTo>
                <a:lnTo>
                  <a:pt x="228" y="219"/>
                </a:lnTo>
                <a:lnTo>
                  <a:pt x="229" y="219"/>
                </a:lnTo>
                <a:lnTo>
                  <a:pt x="230" y="218"/>
                </a:lnTo>
                <a:lnTo>
                  <a:pt x="231" y="217"/>
                </a:lnTo>
                <a:lnTo>
                  <a:pt x="232" y="216"/>
                </a:lnTo>
                <a:close/>
                <a:moveTo>
                  <a:pt x="66" y="48"/>
                </a:moveTo>
                <a:cubicBezTo>
                  <a:pt x="68" y="49"/>
                  <a:pt x="73" y="47"/>
                  <a:pt x="75" y="46"/>
                </a:cubicBezTo>
                <a:lnTo>
                  <a:pt x="77" y="46"/>
                </a:lnTo>
                <a:lnTo>
                  <a:pt x="78" y="46"/>
                </a:lnTo>
                <a:lnTo>
                  <a:pt x="79" y="46"/>
                </a:lnTo>
                <a:cubicBezTo>
                  <a:pt x="81" y="46"/>
                  <a:pt x="87" y="45"/>
                  <a:pt x="89" y="44"/>
                </a:cubicBezTo>
                <a:lnTo>
                  <a:pt x="92" y="44"/>
                </a:lnTo>
                <a:cubicBezTo>
                  <a:pt x="96" y="44"/>
                  <a:pt x="99" y="43"/>
                  <a:pt x="99" y="43"/>
                </a:cubicBezTo>
                <a:lnTo>
                  <a:pt x="101" y="43"/>
                </a:lnTo>
                <a:lnTo>
                  <a:pt x="102" y="43"/>
                </a:lnTo>
                <a:lnTo>
                  <a:pt x="104" y="42"/>
                </a:lnTo>
                <a:lnTo>
                  <a:pt x="105" y="42"/>
                </a:lnTo>
                <a:lnTo>
                  <a:pt x="107" y="42"/>
                </a:lnTo>
                <a:cubicBezTo>
                  <a:pt x="136" y="40"/>
                  <a:pt x="122" y="41"/>
                  <a:pt x="130" y="41"/>
                </a:cubicBezTo>
                <a:cubicBezTo>
                  <a:pt x="132" y="41"/>
                  <a:pt x="137" y="41"/>
                  <a:pt x="139" y="41"/>
                </a:cubicBezTo>
                <a:lnTo>
                  <a:pt x="140" y="41"/>
                </a:lnTo>
                <a:lnTo>
                  <a:pt x="141" y="41"/>
                </a:lnTo>
                <a:lnTo>
                  <a:pt x="143" y="41"/>
                </a:lnTo>
                <a:lnTo>
                  <a:pt x="145" y="41"/>
                </a:lnTo>
                <a:lnTo>
                  <a:pt x="148" y="41"/>
                </a:lnTo>
                <a:lnTo>
                  <a:pt x="149" y="41"/>
                </a:lnTo>
                <a:lnTo>
                  <a:pt x="151" y="41"/>
                </a:lnTo>
                <a:lnTo>
                  <a:pt x="152" y="41"/>
                </a:lnTo>
                <a:lnTo>
                  <a:pt x="153" y="40"/>
                </a:lnTo>
                <a:lnTo>
                  <a:pt x="155" y="40"/>
                </a:lnTo>
                <a:lnTo>
                  <a:pt x="156" y="40"/>
                </a:lnTo>
                <a:lnTo>
                  <a:pt x="166" y="40"/>
                </a:lnTo>
                <a:lnTo>
                  <a:pt x="176" y="41"/>
                </a:lnTo>
                <a:lnTo>
                  <a:pt x="178" y="41"/>
                </a:lnTo>
                <a:cubicBezTo>
                  <a:pt x="181" y="41"/>
                  <a:pt x="185" y="41"/>
                  <a:pt x="185" y="41"/>
                </a:cubicBezTo>
                <a:lnTo>
                  <a:pt x="186" y="41"/>
                </a:lnTo>
                <a:lnTo>
                  <a:pt x="188" y="42"/>
                </a:lnTo>
                <a:lnTo>
                  <a:pt x="189" y="41"/>
                </a:lnTo>
                <a:lnTo>
                  <a:pt x="191" y="41"/>
                </a:lnTo>
                <a:lnTo>
                  <a:pt x="193" y="41"/>
                </a:lnTo>
                <a:lnTo>
                  <a:pt x="200" y="41"/>
                </a:lnTo>
                <a:cubicBezTo>
                  <a:pt x="206" y="42"/>
                  <a:pt x="212" y="42"/>
                  <a:pt x="213" y="42"/>
                </a:cubicBezTo>
                <a:lnTo>
                  <a:pt x="215" y="42"/>
                </a:lnTo>
                <a:cubicBezTo>
                  <a:pt x="217" y="42"/>
                  <a:pt x="223" y="42"/>
                  <a:pt x="226" y="43"/>
                </a:cubicBezTo>
                <a:lnTo>
                  <a:pt x="227" y="43"/>
                </a:lnTo>
                <a:lnTo>
                  <a:pt x="228" y="43"/>
                </a:lnTo>
                <a:lnTo>
                  <a:pt x="230" y="43"/>
                </a:lnTo>
                <a:lnTo>
                  <a:pt x="231" y="41"/>
                </a:lnTo>
                <a:lnTo>
                  <a:pt x="232" y="36"/>
                </a:lnTo>
                <a:lnTo>
                  <a:pt x="232" y="36"/>
                </a:lnTo>
                <a:lnTo>
                  <a:pt x="233" y="35"/>
                </a:lnTo>
                <a:lnTo>
                  <a:pt x="234" y="35"/>
                </a:lnTo>
                <a:lnTo>
                  <a:pt x="234" y="36"/>
                </a:lnTo>
                <a:lnTo>
                  <a:pt x="234" y="37"/>
                </a:lnTo>
                <a:lnTo>
                  <a:pt x="234" y="39"/>
                </a:lnTo>
                <a:lnTo>
                  <a:pt x="234" y="47"/>
                </a:lnTo>
                <a:lnTo>
                  <a:pt x="234" y="55"/>
                </a:lnTo>
                <a:cubicBezTo>
                  <a:pt x="233" y="70"/>
                  <a:pt x="234" y="49"/>
                  <a:pt x="232" y="96"/>
                </a:cubicBezTo>
                <a:cubicBezTo>
                  <a:pt x="232" y="103"/>
                  <a:pt x="232" y="112"/>
                  <a:pt x="231" y="117"/>
                </a:cubicBezTo>
                <a:cubicBezTo>
                  <a:pt x="231" y="126"/>
                  <a:pt x="232" y="116"/>
                  <a:pt x="227" y="162"/>
                </a:cubicBezTo>
                <a:cubicBezTo>
                  <a:pt x="227" y="165"/>
                  <a:pt x="226" y="173"/>
                  <a:pt x="226" y="177"/>
                </a:cubicBezTo>
                <a:lnTo>
                  <a:pt x="226" y="189"/>
                </a:lnTo>
                <a:lnTo>
                  <a:pt x="226" y="190"/>
                </a:lnTo>
                <a:lnTo>
                  <a:pt x="226" y="191"/>
                </a:lnTo>
                <a:lnTo>
                  <a:pt x="227" y="192"/>
                </a:lnTo>
                <a:lnTo>
                  <a:pt x="227" y="193"/>
                </a:lnTo>
                <a:lnTo>
                  <a:pt x="226" y="193"/>
                </a:lnTo>
                <a:cubicBezTo>
                  <a:pt x="221" y="191"/>
                  <a:pt x="214" y="191"/>
                  <a:pt x="210" y="191"/>
                </a:cubicBezTo>
                <a:lnTo>
                  <a:pt x="209" y="191"/>
                </a:lnTo>
                <a:lnTo>
                  <a:pt x="208" y="191"/>
                </a:lnTo>
                <a:lnTo>
                  <a:pt x="207" y="191"/>
                </a:lnTo>
                <a:lnTo>
                  <a:pt x="206" y="191"/>
                </a:lnTo>
                <a:lnTo>
                  <a:pt x="204" y="191"/>
                </a:lnTo>
                <a:lnTo>
                  <a:pt x="203" y="191"/>
                </a:lnTo>
                <a:lnTo>
                  <a:pt x="202" y="191"/>
                </a:lnTo>
                <a:lnTo>
                  <a:pt x="201" y="191"/>
                </a:lnTo>
                <a:lnTo>
                  <a:pt x="200" y="191"/>
                </a:lnTo>
                <a:lnTo>
                  <a:pt x="198" y="191"/>
                </a:lnTo>
                <a:lnTo>
                  <a:pt x="197" y="191"/>
                </a:lnTo>
                <a:lnTo>
                  <a:pt x="196" y="191"/>
                </a:lnTo>
                <a:lnTo>
                  <a:pt x="195" y="191"/>
                </a:lnTo>
                <a:lnTo>
                  <a:pt x="193" y="191"/>
                </a:lnTo>
                <a:lnTo>
                  <a:pt x="192" y="191"/>
                </a:lnTo>
                <a:lnTo>
                  <a:pt x="191" y="191"/>
                </a:lnTo>
                <a:lnTo>
                  <a:pt x="190" y="191"/>
                </a:lnTo>
                <a:lnTo>
                  <a:pt x="175" y="191"/>
                </a:lnTo>
                <a:cubicBezTo>
                  <a:pt x="162" y="191"/>
                  <a:pt x="148" y="192"/>
                  <a:pt x="140" y="192"/>
                </a:cubicBezTo>
                <a:cubicBezTo>
                  <a:pt x="134" y="192"/>
                  <a:pt x="126" y="193"/>
                  <a:pt x="123" y="193"/>
                </a:cubicBezTo>
                <a:lnTo>
                  <a:pt x="102" y="195"/>
                </a:lnTo>
                <a:cubicBezTo>
                  <a:pt x="94" y="196"/>
                  <a:pt x="86" y="197"/>
                  <a:pt x="83" y="197"/>
                </a:cubicBezTo>
                <a:cubicBezTo>
                  <a:pt x="80" y="197"/>
                  <a:pt x="72" y="197"/>
                  <a:pt x="67" y="197"/>
                </a:cubicBezTo>
                <a:lnTo>
                  <a:pt x="66" y="197"/>
                </a:lnTo>
                <a:lnTo>
                  <a:pt x="65" y="196"/>
                </a:lnTo>
                <a:cubicBezTo>
                  <a:pt x="66" y="194"/>
                  <a:pt x="66" y="189"/>
                  <a:pt x="66" y="187"/>
                </a:cubicBezTo>
                <a:cubicBezTo>
                  <a:pt x="66" y="183"/>
                  <a:pt x="66" y="180"/>
                  <a:pt x="66" y="180"/>
                </a:cubicBezTo>
                <a:lnTo>
                  <a:pt x="66" y="173"/>
                </a:lnTo>
                <a:cubicBezTo>
                  <a:pt x="67" y="169"/>
                  <a:pt x="67" y="166"/>
                  <a:pt x="67" y="165"/>
                </a:cubicBezTo>
                <a:cubicBezTo>
                  <a:pt x="67" y="163"/>
                  <a:pt x="67" y="157"/>
                  <a:pt x="67" y="154"/>
                </a:cubicBezTo>
                <a:lnTo>
                  <a:pt x="67" y="152"/>
                </a:lnTo>
                <a:lnTo>
                  <a:pt x="67" y="151"/>
                </a:lnTo>
                <a:cubicBezTo>
                  <a:pt x="68" y="146"/>
                  <a:pt x="68" y="141"/>
                  <a:pt x="68" y="141"/>
                </a:cubicBezTo>
                <a:lnTo>
                  <a:pt x="68" y="140"/>
                </a:lnTo>
                <a:lnTo>
                  <a:pt x="68" y="139"/>
                </a:lnTo>
                <a:lnTo>
                  <a:pt x="68" y="137"/>
                </a:lnTo>
                <a:lnTo>
                  <a:pt x="68" y="136"/>
                </a:lnTo>
                <a:lnTo>
                  <a:pt x="68" y="134"/>
                </a:lnTo>
                <a:lnTo>
                  <a:pt x="68" y="133"/>
                </a:lnTo>
                <a:lnTo>
                  <a:pt x="68" y="124"/>
                </a:lnTo>
                <a:cubicBezTo>
                  <a:pt x="68" y="120"/>
                  <a:pt x="67" y="116"/>
                  <a:pt x="67" y="116"/>
                </a:cubicBezTo>
                <a:lnTo>
                  <a:pt x="67" y="108"/>
                </a:lnTo>
                <a:cubicBezTo>
                  <a:pt x="67" y="105"/>
                  <a:pt x="67" y="98"/>
                  <a:pt x="67" y="94"/>
                </a:cubicBezTo>
                <a:lnTo>
                  <a:pt x="67" y="93"/>
                </a:lnTo>
                <a:lnTo>
                  <a:pt x="67" y="92"/>
                </a:lnTo>
                <a:lnTo>
                  <a:pt x="67" y="90"/>
                </a:lnTo>
                <a:lnTo>
                  <a:pt x="67" y="89"/>
                </a:lnTo>
                <a:lnTo>
                  <a:pt x="67" y="88"/>
                </a:lnTo>
                <a:lnTo>
                  <a:pt x="67" y="87"/>
                </a:lnTo>
                <a:lnTo>
                  <a:pt x="67" y="86"/>
                </a:lnTo>
                <a:lnTo>
                  <a:pt x="67" y="85"/>
                </a:lnTo>
                <a:cubicBezTo>
                  <a:pt x="67" y="84"/>
                  <a:pt x="66" y="79"/>
                  <a:pt x="66" y="78"/>
                </a:cubicBezTo>
                <a:cubicBezTo>
                  <a:pt x="66" y="74"/>
                  <a:pt x="66" y="71"/>
                  <a:pt x="66" y="70"/>
                </a:cubicBezTo>
                <a:lnTo>
                  <a:pt x="66" y="69"/>
                </a:lnTo>
                <a:lnTo>
                  <a:pt x="66" y="67"/>
                </a:lnTo>
                <a:lnTo>
                  <a:pt x="66" y="66"/>
                </a:lnTo>
                <a:lnTo>
                  <a:pt x="66" y="65"/>
                </a:lnTo>
                <a:lnTo>
                  <a:pt x="65" y="64"/>
                </a:lnTo>
                <a:lnTo>
                  <a:pt x="65" y="63"/>
                </a:lnTo>
                <a:lnTo>
                  <a:pt x="65" y="62"/>
                </a:lnTo>
                <a:lnTo>
                  <a:pt x="65" y="60"/>
                </a:lnTo>
                <a:cubicBezTo>
                  <a:pt x="65" y="57"/>
                  <a:pt x="65" y="53"/>
                  <a:pt x="65" y="52"/>
                </a:cubicBezTo>
                <a:lnTo>
                  <a:pt x="65" y="51"/>
                </a:lnTo>
                <a:lnTo>
                  <a:pt x="64" y="49"/>
                </a:lnTo>
                <a:lnTo>
                  <a:pt x="64" y="48"/>
                </a:lnTo>
                <a:lnTo>
                  <a:pt x="66" y="48"/>
                </a:lnTo>
                <a:close/>
                <a:moveTo>
                  <a:pt x="133" y="84"/>
                </a:moveTo>
                <a:lnTo>
                  <a:pt x="133" y="84"/>
                </a:lnTo>
                <a:lnTo>
                  <a:pt x="133" y="85"/>
                </a:lnTo>
                <a:lnTo>
                  <a:pt x="132" y="86"/>
                </a:lnTo>
                <a:lnTo>
                  <a:pt x="132" y="88"/>
                </a:lnTo>
                <a:lnTo>
                  <a:pt x="131" y="89"/>
                </a:lnTo>
                <a:lnTo>
                  <a:pt x="131" y="91"/>
                </a:lnTo>
                <a:lnTo>
                  <a:pt x="131" y="92"/>
                </a:lnTo>
                <a:lnTo>
                  <a:pt x="131" y="93"/>
                </a:lnTo>
                <a:lnTo>
                  <a:pt x="131" y="94"/>
                </a:lnTo>
                <a:lnTo>
                  <a:pt x="130" y="96"/>
                </a:lnTo>
                <a:lnTo>
                  <a:pt x="129" y="97"/>
                </a:lnTo>
                <a:lnTo>
                  <a:pt x="129" y="98"/>
                </a:lnTo>
                <a:lnTo>
                  <a:pt x="128" y="99"/>
                </a:lnTo>
                <a:lnTo>
                  <a:pt x="127" y="99"/>
                </a:lnTo>
                <a:lnTo>
                  <a:pt x="116" y="101"/>
                </a:lnTo>
                <a:lnTo>
                  <a:pt x="116" y="101"/>
                </a:lnTo>
                <a:cubicBezTo>
                  <a:pt x="115" y="101"/>
                  <a:pt x="108" y="102"/>
                  <a:pt x="104" y="103"/>
                </a:cubicBezTo>
                <a:lnTo>
                  <a:pt x="102" y="103"/>
                </a:lnTo>
                <a:lnTo>
                  <a:pt x="101" y="103"/>
                </a:lnTo>
                <a:lnTo>
                  <a:pt x="99" y="104"/>
                </a:lnTo>
                <a:lnTo>
                  <a:pt x="98" y="104"/>
                </a:lnTo>
                <a:lnTo>
                  <a:pt x="96" y="104"/>
                </a:lnTo>
                <a:lnTo>
                  <a:pt x="95" y="104"/>
                </a:lnTo>
                <a:lnTo>
                  <a:pt x="93" y="105"/>
                </a:lnTo>
                <a:lnTo>
                  <a:pt x="92" y="105"/>
                </a:lnTo>
                <a:lnTo>
                  <a:pt x="91" y="105"/>
                </a:lnTo>
                <a:lnTo>
                  <a:pt x="89" y="105"/>
                </a:lnTo>
                <a:lnTo>
                  <a:pt x="88" y="104"/>
                </a:lnTo>
                <a:lnTo>
                  <a:pt x="87" y="103"/>
                </a:lnTo>
                <a:lnTo>
                  <a:pt x="86" y="103"/>
                </a:lnTo>
                <a:lnTo>
                  <a:pt x="84" y="103"/>
                </a:lnTo>
                <a:lnTo>
                  <a:pt x="83" y="105"/>
                </a:lnTo>
                <a:lnTo>
                  <a:pt x="82" y="106"/>
                </a:lnTo>
                <a:lnTo>
                  <a:pt x="81" y="107"/>
                </a:lnTo>
                <a:lnTo>
                  <a:pt x="80" y="108"/>
                </a:lnTo>
                <a:lnTo>
                  <a:pt x="79" y="109"/>
                </a:lnTo>
                <a:lnTo>
                  <a:pt x="78" y="109"/>
                </a:lnTo>
                <a:lnTo>
                  <a:pt x="78" y="109"/>
                </a:lnTo>
                <a:lnTo>
                  <a:pt x="76" y="110"/>
                </a:lnTo>
                <a:lnTo>
                  <a:pt x="75" y="111"/>
                </a:lnTo>
                <a:lnTo>
                  <a:pt x="74" y="112"/>
                </a:lnTo>
                <a:lnTo>
                  <a:pt x="73" y="113"/>
                </a:lnTo>
                <a:lnTo>
                  <a:pt x="73" y="114"/>
                </a:lnTo>
                <a:lnTo>
                  <a:pt x="72" y="114"/>
                </a:lnTo>
                <a:lnTo>
                  <a:pt x="72" y="115"/>
                </a:lnTo>
                <a:lnTo>
                  <a:pt x="75" y="117"/>
                </a:lnTo>
                <a:lnTo>
                  <a:pt x="77" y="119"/>
                </a:lnTo>
                <a:lnTo>
                  <a:pt x="78" y="120"/>
                </a:lnTo>
                <a:lnTo>
                  <a:pt x="78" y="121"/>
                </a:lnTo>
                <a:lnTo>
                  <a:pt x="78" y="123"/>
                </a:lnTo>
                <a:lnTo>
                  <a:pt x="78" y="124"/>
                </a:lnTo>
                <a:lnTo>
                  <a:pt x="78" y="125"/>
                </a:lnTo>
                <a:lnTo>
                  <a:pt x="78" y="126"/>
                </a:lnTo>
                <a:lnTo>
                  <a:pt x="81" y="129"/>
                </a:lnTo>
                <a:lnTo>
                  <a:pt x="83" y="130"/>
                </a:lnTo>
                <a:lnTo>
                  <a:pt x="84" y="130"/>
                </a:lnTo>
                <a:lnTo>
                  <a:pt x="86" y="130"/>
                </a:lnTo>
                <a:lnTo>
                  <a:pt x="87" y="130"/>
                </a:lnTo>
                <a:lnTo>
                  <a:pt x="88" y="129"/>
                </a:lnTo>
                <a:lnTo>
                  <a:pt x="89" y="128"/>
                </a:lnTo>
                <a:lnTo>
                  <a:pt x="90" y="127"/>
                </a:lnTo>
                <a:lnTo>
                  <a:pt x="91" y="126"/>
                </a:lnTo>
                <a:lnTo>
                  <a:pt x="93" y="124"/>
                </a:lnTo>
                <a:cubicBezTo>
                  <a:pt x="106" y="120"/>
                  <a:pt x="105" y="122"/>
                  <a:pt x="110" y="121"/>
                </a:cubicBezTo>
                <a:lnTo>
                  <a:pt x="111" y="120"/>
                </a:lnTo>
                <a:lnTo>
                  <a:pt x="113" y="120"/>
                </a:lnTo>
                <a:lnTo>
                  <a:pt x="114" y="120"/>
                </a:lnTo>
                <a:lnTo>
                  <a:pt x="115" y="120"/>
                </a:lnTo>
                <a:lnTo>
                  <a:pt x="116" y="120"/>
                </a:lnTo>
                <a:lnTo>
                  <a:pt x="118" y="120"/>
                </a:lnTo>
                <a:lnTo>
                  <a:pt x="126" y="119"/>
                </a:lnTo>
                <a:lnTo>
                  <a:pt x="128" y="120"/>
                </a:lnTo>
                <a:lnTo>
                  <a:pt x="128" y="121"/>
                </a:lnTo>
                <a:lnTo>
                  <a:pt x="129" y="128"/>
                </a:lnTo>
                <a:lnTo>
                  <a:pt x="129" y="145"/>
                </a:lnTo>
                <a:lnTo>
                  <a:pt x="128" y="146"/>
                </a:lnTo>
                <a:lnTo>
                  <a:pt x="128" y="146"/>
                </a:lnTo>
                <a:lnTo>
                  <a:pt x="126" y="146"/>
                </a:lnTo>
                <a:lnTo>
                  <a:pt x="124" y="146"/>
                </a:lnTo>
                <a:lnTo>
                  <a:pt x="123" y="147"/>
                </a:lnTo>
                <a:lnTo>
                  <a:pt x="107" y="148"/>
                </a:lnTo>
                <a:lnTo>
                  <a:pt x="96" y="150"/>
                </a:lnTo>
                <a:lnTo>
                  <a:pt x="95" y="150"/>
                </a:lnTo>
                <a:lnTo>
                  <a:pt x="94" y="149"/>
                </a:lnTo>
                <a:lnTo>
                  <a:pt x="93" y="147"/>
                </a:lnTo>
                <a:lnTo>
                  <a:pt x="93" y="147"/>
                </a:lnTo>
                <a:lnTo>
                  <a:pt x="93" y="146"/>
                </a:lnTo>
                <a:lnTo>
                  <a:pt x="92" y="145"/>
                </a:lnTo>
                <a:lnTo>
                  <a:pt x="92" y="145"/>
                </a:lnTo>
                <a:lnTo>
                  <a:pt x="91" y="145"/>
                </a:lnTo>
                <a:lnTo>
                  <a:pt x="90" y="145"/>
                </a:lnTo>
                <a:lnTo>
                  <a:pt x="89" y="145"/>
                </a:lnTo>
                <a:lnTo>
                  <a:pt x="89" y="145"/>
                </a:lnTo>
                <a:lnTo>
                  <a:pt x="88" y="146"/>
                </a:lnTo>
                <a:lnTo>
                  <a:pt x="86" y="146"/>
                </a:lnTo>
                <a:lnTo>
                  <a:pt x="85" y="147"/>
                </a:lnTo>
                <a:lnTo>
                  <a:pt x="84" y="148"/>
                </a:lnTo>
                <a:lnTo>
                  <a:pt x="83" y="148"/>
                </a:lnTo>
                <a:lnTo>
                  <a:pt x="82" y="149"/>
                </a:lnTo>
                <a:lnTo>
                  <a:pt x="81" y="149"/>
                </a:lnTo>
                <a:lnTo>
                  <a:pt x="81" y="150"/>
                </a:lnTo>
                <a:lnTo>
                  <a:pt x="81" y="151"/>
                </a:lnTo>
                <a:lnTo>
                  <a:pt x="82" y="152"/>
                </a:lnTo>
                <a:lnTo>
                  <a:pt x="81" y="152"/>
                </a:lnTo>
                <a:lnTo>
                  <a:pt x="80" y="153"/>
                </a:lnTo>
                <a:lnTo>
                  <a:pt x="76" y="155"/>
                </a:lnTo>
                <a:lnTo>
                  <a:pt x="75" y="156"/>
                </a:lnTo>
                <a:lnTo>
                  <a:pt x="74" y="157"/>
                </a:lnTo>
                <a:lnTo>
                  <a:pt x="73" y="158"/>
                </a:lnTo>
                <a:lnTo>
                  <a:pt x="72" y="159"/>
                </a:lnTo>
                <a:lnTo>
                  <a:pt x="71" y="160"/>
                </a:lnTo>
                <a:lnTo>
                  <a:pt x="71" y="160"/>
                </a:lnTo>
                <a:lnTo>
                  <a:pt x="71" y="161"/>
                </a:lnTo>
                <a:lnTo>
                  <a:pt x="72" y="162"/>
                </a:lnTo>
                <a:lnTo>
                  <a:pt x="75" y="164"/>
                </a:lnTo>
                <a:lnTo>
                  <a:pt x="76" y="164"/>
                </a:lnTo>
                <a:lnTo>
                  <a:pt x="76" y="165"/>
                </a:lnTo>
                <a:lnTo>
                  <a:pt x="76" y="165"/>
                </a:lnTo>
                <a:lnTo>
                  <a:pt x="76" y="166"/>
                </a:lnTo>
                <a:lnTo>
                  <a:pt x="75" y="167"/>
                </a:lnTo>
                <a:lnTo>
                  <a:pt x="75" y="169"/>
                </a:lnTo>
                <a:lnTo>
                  <a:pt x="75" y="170"/>
                </a:lnTo>
                <a:lnTo>
                  <a:pt x="76" y="172"/>
                </a:lnTo>
                <a:lnTo>
                  <a:pt x="78" y="175"/>
                </a:lnTo>
                <a:lnTo>
                  <a:pt x="79" y="176"/>
                </a:lnTo>
                <a:lnTo>
                  <a:pt x="81" y="177"/>
                </a:lnTo>
                <a:lnTo>
                  <a:pt x="82" y="177"/>
                </a:lnTo>
                <a:lnTo>
                  <a:pt x="83" y="177"/>
                </a:lnTo>
                <a:lnTo>
                  <a:pt x="83" y="177"/>
                </a:lnTo>
                <a:lnTo>
                  <a:pt x="83" y="176"/>
                </a:lnTo>
                <a:lnTo>
                  <a:pt x="84" y="176"/>
                </a:lnTo>
                <a:lnTo>
                  <a:pt x="84" y="176"/>
                </a:lnTo>
                <a:lnTo>
                  <a:pt x="85" y="176"/>
                </a:lnTo>
                <a:lnTo>
                  <a:pt x="85" y="176"/>
                </a:lnTo>
                <a:lnTo>
                  <a:pt x="85" y="175"/>
                </a:lnTo>
                <a:lnTo>
                  <a:pt x="86" y="175"/>
                </a:lnTo>
                <a:lnTo>
                  <a:pt x="87" y="175"/>
                </a:lnTo>
                <a:lnTo>
                  <a:pt x="88" y="174"/>
                </a:lnTo>
                <a:lnTo>
                  <a:pt x="88" y="174"/>
                </a:lnTo>
                <a:lnTo>
                  <a:pt x="89" y="173"/>
                </a:lnTo>
                <a:lnTo>
                  <a:pt x="91" y="172"/>
                </a:lnTo>
                <a:lnTo>
                  <a:pt x="93" y="172"/>
                </a:lnTo>
                <a:lnTo>
                  <a:pt x="93" y="172"/>
                </a:lnTo>
                <a:lnTo>
                  <a:pt x="94" y="172"/>
                </a:lnTo>
                <a:lnTo>
                  <a:pt x="96" y="172"/>
                </a:lnTo>
                <a:lnTo>
                  <a:pt x="106" y="170"/>
                </a:lnTo>
                <a:lnTo>
                  <a:pt x="113" y="170"/>
                </a:lnTo>
                <a:cubicBezTo>
                  <a:pt x="119" y="170"/>
                  <a:pt x="124" y="170"/>
                  <a:pt x="125" y="170"/>
                </a:cubicBezTo>
                <a:lnTo>
                  <a:pt x="127" y="170"/>
                </a:lnTo>
                <a:lnTo>
                  <a:pt x="128" y="170"/>
                </a:lnTo>
                <a:lnTo>
                  <a:pt x="129" y="170"/>
                </a:lnTo>
                <a:lnTo>
                  <a:pt x="131" y="170"/>
                </a:lnTo>
                <a:lnTo>
                  <a:pt x="132" y="170"/>
                </a:lnTo>
                <a:lnTo>
                  <a:pt x="133" y="170"/>
                </a:lnTo>
                <a:lnTo>
                  <a:pt x="134" y="170"/>
                </a:lnTo>
                <a:lnTo>
                  <a:pt x="135" y="170"/>
                </a:lnTo>
                <a:lnTo>
                  <a:pt x="137" y="170"/>
                </a:lnTo>
                <a:lnTo>
                  <a:pt x="160" y="170"/>
                </a:lnTo>
                <a:lnTo>
                  <a:pt x="161" y="170"/>
                </a:lnTo>
                <a:lnTo>
                  <a:pt x="163" y="170"/>
                </a:lnTo>
                <a:lnTo>
                  <a:pt x="164" y="171"/>
                </a:lnTo>
                <a:lnTo>
                  <a:pt x="166" y="171"/>
                </a:lnTo>
                <a:cubicBezTo>
                  <a:pt x="169" y="171"/>
                  <a:pt x="173" y="170"/>
                  <a:pt x="175" y="169"/>
                </a:cubicBezTo>
                <a:lnTo>
                  <a:pt x="175" y="169"/>
                </a:lnTo>
                <a:lnTo>
                  <a:pt x="175" y="168"/>
                </a:lnTo>
                <a:lnTo>
                  <a:pt x="176" y="168"/>
                </a:lnTo>
                <a:lnTo>
                  <a:pt x="176" y="168"/>
                </a:lnTo>
                <a:lnTo>
                  <a:pt x="178" y="168"/>
                </a:lnTo>
                <a:lnTo>
                  <a:pt x="179" y="168"/>
                </a:lnTo>
                <a:lnTo>
                  <a:pt x="181" y="167"/>
                </a:lnTo>
                <a:cubicBezTo>
                  <a:pt x="181" y="165"/>
                  <a:pt x="189" y="161"/>
                  <a:pt x="188" y="162"/>
                </a:cubicBezTo>
                <a:lnTo>
                  <a:pt x="189" y="162"/>
                </a:lnTo>
                <a:lnTo>
                  <a:pt x="190" y="162"/>
                </a:lnTo>
                <a:lnTo>
                  <a:pt x="191" y="162"/>
                </a:lnTo>
                <a:lnTo>
                  <a:pt x="193" y="161"/>
                </a:lnTo>
                <a:lnTo>
                  <a:pt x="194" y="160"/>
                </a:lnTo>
                <a:lnTo>
                  <a:pt x="195" y="160"/>
                </a:lnTo>
                <a:lnTo>
                  <a:pt x="196" y="159"/>
                </a:lnTo>
                <a:lnTo>
                  <a:pt x="196" y="158"/>
                </a:lnTo>
                <a:lnTo>
                  <a:pt x="197" y="156"/>
                </a:lnTo>
                <a:lnTo>
                  <a:pt x="198" y="155"/>
                </a:lnTo>
                <a:lnTo>
                  <a:pt x="200" y="154"/>
                </a:lnTo>
                <a:lnTo>
                  <a:pt x="200" y="154"/>
                </a:lnTo>
                <a:lnTo>
                  <a:pt x="200" y="154"/>
                </a:lnTo>
                <a:lnTo>
                  <a:pt x="200" y="154"/>
                </a:lnTo>
                <a:lnTo>
                  <a:pt x="200" y="153"/>
                </a:lnTo>
                <a:lnTo>
                  <a:pt x="201" y="152"/>
                </a:lnTo>
                <a:lnTo>
                  <a:pt x="200" y="150"/>
                </a:lnTo>
                <a:lnTo>
                  <a:pt x="199" y="149"/>
                </a:lnTo>
                <a:lnTo>
                  <a:pt x="198" y="148"/>
                </a:lnTo>
                <a:cubicBezTo>
                  <a:pt x="196" y="146"/>
                  <a:pt x="191" y="146"/>
                  <a:pt x="189" y="146"/>
                </a:cubicBezTo>
                <a:lnTo>
                  <a:pt x="175" y="146"/>
                </a:lnTo>
                <a:lnTo>
                  <a:pt x="162" y="145"/>
                </a:lnTo>
                <a:lnTo>
                  <a:pt x="154" y="145"/>
                </a:lnTo>
                <a:lnTo>
                  <a:pt x="153" y="145"/>
                </a:lnTo>
                <a:lnTo>
                  <a:pt x="154" y="143"/>
                </a:lnTo>
                <a:lnTo>
                  <a:pt x="154" y="142"/>
                </a:lnTo>
                <a:lnTo>
                  <a:pt x="154" y="140"/>
                </a:lnTo>
                <a:lnTo>
                  <a:pt x="155" y="139"/>
                </a:lnTo>
                <a:lnTo>
                  <a:pt x="155" y="138"/>
                </a:lnTo>
                <a:lnTo>
                  <a:pt x="155" y="137"/>
                </a:lnTo>
                <a:lnTo>
                  <a:pt x="155" y="135"/>
                </a:lnTo>
                <a:cubicBezTo>
                  <a:pt x="156" y="114"/>
                  <a:pt x="156" y="124"/>
                  <a:pt x="156" y="118"/>
                </a:cubicBezTo>
                <a:lnTo>
                  <a:pt x="157" y="117"/>
                </a:lnTo>
                <a:lnTo>
                  <a:pt x="158" y="116"/>
                </a:lnTo>
                <a:lnTo>
                  <a:pt x="159" y="116"/>
                </a:lnTo>
                <a:lnTo>
                  <a:pt x="160" y="116"/>
                </a:lnTo>
                <a:lnTo>
                  <a:pt x="161" y="116"/>
                </a:lnTo>
                <a:lnTo>
                  <a:pt x="162" y="116"/>
                </a:lnTo>
                <a:cubicBezTo>
                  <a:pt x="163" y="115"/>
                  <a:pt x="168" y="114"/>
                  <a:pt x="170" y="114"/>
                </a:cubicBezTo>
                <a:cubicBezTo>
                  <a:pt x="174" y="114"/>
                  <a:pt x="180" y="111"/>
                  <a:pt x="182" y="109"/>
                </a:cubicBezTo>
                <a:lnTo>
                  <a:pt x="183" y="109"/>
                </a:lnTo>
                <a:lnTo>
                  <a:pt x="184" y="108"/>
                </a:lnTo>
                <a:lnTo>
                  <a:pt x="185" y="108"/>
                </a:lnTo>
                <a:lnTo>
                  <a:pt x="187" y="108"/>
                </a:lnTo>
                <a:lnTo>
                  <a:pt x="188" y="107"/>
                </a:lnTo>
                <a:lnTo>
                  <a:pt x="190" y="107"/>
                </a:lnTo>
                <a:lnTo>
                  <a:pt x="193" y="105"/>
                </a:lnTo>
                <a:lnTo>
                  <a:pt x="194" y="105"/>
                </a:lnTo>
                <a:lnTo>
                  <a:pt x="195" y="103"/>
                </a:lnTo>
                <a:lnTo>
                  <a:pt x="196" y="101"/>
                </a:lnTo>
                <a:lnTo>
                  <a:pt x="196" y="101"/>
                </a:lnTo>
                <a:lnTo>
                  <a:pt x="196" y="101"/>
                </a:lnTo>
                <a:lnTo>
                  <a:pt x="197" y="100"/>
                </a:lnTo>
                <a:lnTo>
                  <a:pt x="197" y="100"/>
                </a:lnTo>
                <a:lnTo>
                  <a:pt x="197" y="99"/>
                </a:lnTo>
                <a:lnTo>
                  <a:pt x="196" y="98"/>
                </a:lnTo>
                <a:lnTo>
                  <a:pt x="196" y="98"/>
                </a:lnTo>
                <a:lnTo>
                  <a:pt x="196" y="98"/>
                </a:lnTo>
                <a:lnTo>
                  <a:pt x="194" y="97"/>
                </a:lnTo>
                <a:lnTo>
                  <a:pt x="193" y="96"/>
                </a:lnTo>
                <a:lnTo>
                  <a:pt x="192" y="95"/>
                </a:lnTo>
                <a:lnTo>
                  <a:pt x="190" y="95"/>
                </a:lnTo>
                <a:lnTo>
                  <a:pt x="189" y="95"/>
                </a:lnTo>
                <a:lnTo>
                  <a:pt x="188" y="95"/>
                </a:lnTo>
                <a:lnTo>
                  <a:pt x="186" y="95"/>
                </a:lnTo>
                <a:lnTo>
                  <a:pt x="185" y="95"/>
                </a:lnTo>
                <a:lnTo>
                  <a:pt x="184" y="95"/>
                </a:lnTo>
                <a:lnTo>
                  <a:pt x="183" y="95"/>
                </a:lnTo>
                <a:lnTo>
                  <a:pt x="181" y="95"/>
                </a:lnTo>
                <a:lnTo>
                  <a:pt x="180" y="95"/>
                </a:lnTo>
                <a:lnTo>
                  <a:pt x="179" y="95"/>
                </a:lnTo>
                <a:lnTo>
                  <a:pt x="177" y="95"/>
                </a:lnTo>
                <a:cubicBezTo>
                  <a:pt x="174" y="95"/>
                  <a:pt x="170" y="95"/>
                  <a:pt x="170" y="95"/>
                </a:cubicBezTo>
                <a:lnTo>
                  <a:pt x="158" y="96"/>
                </a:lnTo>
                <a:lnTo>
                  <a:pt x="157" y="96"/>
                </a:lnTo>
                <a:lnTo>
                  <a:pt x="157" y="95"/>
                </a:lnTo>
                <a:lnTo>
                  <a:pt x="157" y="90"/>
                </a:lnTo>
                <a:lnTo>
                  <a:pt x="157" y="89"/>
                </a:lnTo>
                <a:lnTo>
                  <a:pt x="157" y="87"/>
                </a:lnTo>
                <a:lnTo>
                  <a:pt x="157" y="86"/>
                </a:lnTo>
                <a:lnTo>
                  <a:pt x="156" y="85"/>
                </a:lnTo>
                <a:lnTo>
                  <a:pt x="156" y="85"/>
                </a:lnTo>
                <a:lnTo>
                  <a:pt x="155" y="84"/>
                </a:lnTo>
                <a:lnTo>
                  <a:pt x="155" y="83"/>
                </a:lnTo>
                <a:lnTo>
                  <a:pt x="154" y="82"/>
                </a:lnTo>
                <a:lnTo>
                  <a:pt x="156" y="82"/>
                </a:lnTo>
                <a:lnTo>
                  <a:pt x="158" y="82"/>
                </a:lnTo>
                <a:lnTo>
                  <a:pt x="160" y="82"/>
                </a:lnTo>
                <a:lnTo>
                  <a:pt x="161" y="81"/>
                </a:lnTo>
                <a:lnTo>
                  <a:pt x="163" y="81"/>
                </a:lnTo>
                <a:lnTo>
                  <a:pt x="164" y="81"/>
                </a:lnTo>
                <a:lnTo>
                  <a:pt x="166" y="81"/>
                </a:lnTo>
                <a:lnTo>
                  <a:pt x="167" y="81"/>
                </a:lnTo>
                <a:lnTo>
                  <a:pt x="169" y="81"/>
                </a:lnTo>
                <a:lnTo>
                  <a:pt x="170" y="81"/>
                </a:lnTo>
                <a:lnTo>
                  <a:pt x="172" y="81"/>
                </a:lnTo>
                <a:lnTo>
                  <a:pt x="173" y="81"/>
                </a:lnTo>
                <a:lnTo>
                  <a:pt x="174" y="81"/>
                </a:lnTo>
                <a:lnTo>
                  <a:pt x="175" y="80"/>
                </a:lnTo>
                <a:lnTo>
                  <a:pt x="176" y="80"/>
                </a:lnTo>
                <a:lnTo>
                  <a:pt x="178" y="80"/>
                </a:lnTo>
                <a:lnTo>
                  <a:pt x="180" y="80"/>
                </a:lnTo>
                <a:lnTo>
                  <a:pt x="180" y="80"/>
                </a:lnTo>
                <a:lnTo>
                  <a:pt x="180" y="80"/>
                </a:lnTo>
                <a:lnTo>
                  <a:pt x="182" y="79"/>
                </a:lnTo>
                <a:lnTo>
                  <a:pt x="183" y="78"/>
                </a:lnTo>
                <a:lnTo>
                  <a:pt x="184" y="78"/>
                </a:lnTo>
                <a:lnTo>
                  <a:pt x="185" y="77"/>
                </a:lnTo>
                <a:lnTo>
                  <a:pt x="186" y="77"/>
                </a:lnTo>
                <a:lnTo>
                  <a:pt x="187" y="76"/>
                </a:lnTo>
                <a:lnTo>
                  <a:pt x="189" y="76"/>
                </a:lnTo>
                <a:lnTo>
                  <a:pt x="190" y="75"/>
                </a:lnTo>
                <a:lnTo>
                  <a:pt x="192" y="74"/>
                </a:lnTo>
                <a:lnTo>
                  <a:pt x="193" y="73"/>
                </a:lnTo>
                <a:lnTo>
                  <a:pt x="193" y="72"/>
                </a:lnTo>
                <a:lnTo>
                  <a:pt x="194" y="72"/>
                </a:lnTo>
                <a:lnTo>
                  <a:pt x="196" y="72"/>
                </a:lnTo>
                <a:lnTo>
                  <a:pt x="196" y="72"/>
                </a:lnTo>
                <a:lnTo>
                  <a:pt x="196" y="72"/>
                </a:lnTo>
                <a:lnTo>
                  <a:pt x="198" y="72"/>
                </a:lnTo>
                <a:lnTo>
                  <a:pt x="199" y="71"/>
                </a:lnTo>
                <a:lnTo>
                  <a:pt x="199" y="70"/>
                </a:lnTo>
                <a:lnTo>
                  <a:pt x="200" y="70"/>
                </a:lnTo>
                <a:lnTo>
                  <a:pt x="202" y="70"/>
                </a:lnTo>
                <a:lnTo>
                  <a:pt x="204" y="69"/>
                </a:lnTo>
                <a:lnTo>
                  <a:pt x="205" y="67"/>
                </a:lnTo>
                <a:lnTo>
                  <a:pt x="206" y="66"/>
                </a:lnTo>
                <a:lnTo>
                  <a:pt x="207" y="62"/>
                </a:lnTo>
                <a:lnTo>
                  <a:pt x="208" y="62"/>
                </a:lnTo>
                <a:lnTo>
                  <a:pt x="208" y="61"/>
                </a:lnTo>
                <a:lnTo>
                  <a:pt x="207" y="61"/>
                </a:lnTo>
                <a:lnTo>
                  <a:pt x="207" y="61"/>
                </a:lnTo>
                <a:lnTo>
                  <a:pt x="206" y="60"/>
                </a:lnTo>
                <a:lnTo>
                  <a:pt x="204" y="59"/>
                </a:lnTo>
                <a:lnTo>
                  <a:pt x="203" y="59"/>
                </a:lnTo>
                <a:cubicBezTo>
                  <a:pt x="198" y="58"/>
                  <a:pt x="194" y="58"/>
                  <a:pt x="193" y="57"/>
                </a:cubicBezTo>
                <a:cubicBezTo>
                  <a:pt x="189" y="57"/>
                  <a:pt x="182" y="56"/>
                  <a:pt x="180" y="56"/>
                </a:cubicBezTo>
                <a:cubicBezTo>
                  <a:pt x="175" y="56"/>
                  <a:pt x="179" y="56"/>
                  <a:pt x="165" y="57"/>
                </a:cubicBezTo>
                <a:cubicBezTo>
                  <a:pt x="137" y="59"/>
                  <a:pt x="153" y="59"/>
                  <a:pt x="142" y="60"/>
                </a:cubicBezTo>
                <a:lnTo>
                  <a:pt x="132" y="61"/>
                </a:lnTo>
                <a:lnTo>
                  <a:pt x="118" y="62"/>
                </a:lnTo>
                <a:lnTo>
                  <a:pt x="117" y="62"/>
                </a:lnTo>
                <a:cubicBezTo>
                  <a:pt x="115" y="62"/>
                  <a:pt x="110" y="63"/>
                  <a:pt x="109" y="63"/>
                </a:cubicBezTo>
                <a:lnTo>
                  <a:pt x="108" y="63"/>
                </a:lnTo>
                <a:lnTo>
                  <a:pt x="106" y="63"/>
                </a:lnTo>
                <a:lnTo>
                  <a:pt x="105" y="63"/>
                </a:lnTo>
                <a:lnTo>
                  <a:pt x="104" y="63"/>
                </a:lnTo>
                <a:lnTo>
                  <a:pt x="103" y="63"/>
                </a:lnTo>
                <a:lnTo>
                  <a:pt x="101" y="63"/>
                </a:lnTo>
                <a:lnTo>
                  <a:pt x="100" y="61"/>
                </a:lnTo>
                <a:lnTo>
                  <a:pt x="99" y="60"/>
                </a:lnTo>
                <a:lnTo>
                  <a:pt x="98" y="59"/>
                </a:lnTo>
                <a:lnTo>
                  <a:pt x="96" y="59"/>
                </a:lnTo>
                <a:lnTo>
                  <a:pt x="95" y="60"/>
                </a:lnTo>
                <a:lnTo>
                  <a:pt x="94" y="61"/>
                </a:lnTo>
                <a:lnTo>
                  <a:pt x="94" y="62"/>
                </a:lnTo>
                <a:lnTo>
                  <a:pt x="93" y="63"/>
                </a:lnTo>
                <a:lnTo>
                  <a:pt x="93" y="64"/>
                </a:lnTo>
                <a:lnTo>
                  <a:pt x="91" y="66"/>
                </a:lnTo>
                <a:lnTo>
                  <a:pt x="90" y="67"/>
                </a:lnTo>
                <a:lnTo>
                  <a:pt x="87" y="68"/>
                </a:lnTo>
                <a:lnTo>
                  <a:pt x="86" y="69"/>
                </a:lnTo>
                <a:lnTo>
                  <a:pt x="85" y="70"/>
                </a:lnTo>
                <a:lnTo>
                  <a:pt x="84" y="71"/>
                </a:lnTo>
                <a:lnTo>
                  <a:pt x="83" y="71"/>
                </a:lnTo>
                <a:lnTo>
                  <a:pt x="82" y="72"/>
                </a:lnTo>
                <a:lnTo>
                  <a:pt x="82" y="72"/>
                </a:lnTo>
                <a:lnTo>
                  <a:pt x="82" y="73"/>
                </a:lnTo>
                <a:lnTo>
                  <a:pt x="83" y="73"/>
                </a:lnTo>
                <a:lnTo>
                  <a:pt x="84" y="74"/>
                </a:lnTo>
                <a:lnTo>
                  <a:pt x="87" y="76"/>
                </a:lnTo>
                <a:lnTo>
                  <a:pt x="88" y="78"/>
                </a:lnTo>
                <a:lnTo>
                  <a:pt x="87" y="79"/>
                </a:lnTo>
                <a:lnTo>
                  <a:pt x="87" y="80"/>
                </a:lnTo>
                <a:lnTo>
                  <a:pt x="86" y="81"/>
                </a:lnTo>
                <a:lnTo>
                  <a:pt x="86" y="83"/>
                </a:lnTo>
                <a:lnTo>
                  <a:pt x="86" y="84"/>
                </a:lnTo>
                <a:lnTo>
                  <a:pt x="87" y="86"/>
                </a:lnTo>
                <a:lnTo>
                  <a:pt x="88" y="87"/>
                </a:lnTo>
                <a:lnTo>
                  <a:pt x="89" y="88"/>
                </a:lnTo>
                <a:lnTo>
                  <a:pt x="90" y="89"/>
                </a:lnTo>
                <a:lnTo>
                  <a:pt x="91" y="89"/>
                </a:lnTo>
                <a:lnTo>
                  <a:pt x="92" y="90"/>
                </a:lnTo>
                <a:lnTo>
                  <a:pt x="94" y="90"/>
                </a:lnTo>
                <a:lnTo>
                  <a:pt x="95" y="90"/>
                </a:lnTo>
                <a:lnTo>
                  <a:pt x="96" y="90"/>
                </a:lnTo>
                <a:lnTo>
                  <a:pt x="97" y="90"/>
                </a:lnTo>
                <a:lnTo>
                  <a:pt x="98" y="89"/>
                </a:lnTo>
                <a:lnTo>
                  <a:pt x="100" y="89"/>
                </a:lnTo>
                <a:lnTo>
                  <a:pt x="101" y="88"/>
                </a:lnTo>
                <a:lnTo>
                  <a:pt x="103" y="87"/>
                </a:lnTo>
                <a:lnTo>
                  <a:pt x="104" y="87"/>
                </a:lnTo>
                <a:lnTo>
                  <a:pt x="105" y="87"/>
                </a:lnTo>
                <a:lnTo>
                  <a:pt x="106" y="86"/>
                </a:lnTo>
                <a:lnTo>
                  <a:pt x="107" y="86"/>
                </a:lnTo>
                <a:lnTo>
                  <a:pt x="108" y="86"/>
                </a:lnTo>
                <a:lnTo>
                  <a:pt x="109" y="86"/>
                </a:lnTo>
                <a:lnTo>
                  <a:pt x="110" y="85"/>
                </a:lnTo>
                <a:lnTo>
                  <a:pt x="121" y="84"/>
                </a:lnTo>
                <a:lnTo>
                  <a:pt x="129" y="84"/>
                </a:lnTo>
                <a:lnTo>
                  <a:pt x="133" y="84"/>
                </a:lnTo>
                <a:close/>
                <a:moveTo>
                  <a:pt x="196" y="133"/>
                </a:moveTo>
                <a:lnTo>
                  <a:pt x="194" y="129"/>
                </a:lnTo>
                <a:lnTo>
                  <a:pt x="191" y="123"/>
                </a:lnTo>
                <a:lnTo>
                  <a:pt x="190" y="122"/>
                </a:lnTo>
                <a:lnTo>
                  <a:pt x="189" y="121"/>
                </a:lnTo>
                <a:lnTo>
                  <a:pt x="188" y="120"/>
                </a:lnTo>
                <a:lnTo>
                  <a:pt x="187" y="119"/>
                </a:lnTo>
                <a:lnTo>
                  <a:pt x="186" y="119"/>
                </a:lnTo>
                <a:lnTo>
                  <a:pt x="185" y="119"/>
                </a:lnTo>
                <a:lnTo>
                  <a:pt x="184" y="119"/>
                </a:lnTo>
                <a:lnTo>
                  <a:pt x="184" y="119"/>
                </a:lnTo>
                <a:lnTo>
                  <a:pt x="183" y="119"/>
                </a:lnTo>
                <a:lnTo>
                  <a:pt x="183" y="120"/>
                </a:lnTo>
                <a:lnTo>
                  <a:pt x="183" y="121"/>
                </a:lnTo>
                <a:lnTo>
                  <a:pt x="182" y="121"/>
                </a:lnTo>
                <a:lnTo>
                  <a:pt x="180" y="125"/>
                </a:lnTo>
                <a:lnTo>
                  <a:pt x="180" y="126"/>
                </a:lnTo>
                <a:lnTo>
                  <a:pt x="179" y="126"/>
                </a:lnTo>
                <a:lnTo>
                  <a:pt x="178" y="127"/>
                </a:lnTo>
                <a:cubicBezTo>
                  <a:pt x="177" y="131"/>
                  <a:pt x="173" y="136"/>
                  <a:pt x="172" y="137"/>
                </a:cubicBezTo>
                <a:lnTo>
                  <a:pt x="170" y="139"/>
                </a:lnTo>
                <a:lnTo>
                  <a:pt x="170" y="139"/>
                </a:lnTo>
                <a:lnTo>
                  <a:pt x="170" y="140"/>
                </a:lnTo>
                <a:lnTo>
                  <a:pt x="171" y="140"/>
                </a:lnTo>
                <a:lnTo>
                  <a:pt x="172" y="140"/>
                </a:lnTo>
                <a:lnTo>
                  <a:pt x="173" y="139"/>
                </a:lnTo>
                <a:lnTo>
                  <a:pt x="174" y="139"/>
                </a:lnTo>
                <a:lnTo>
                  <a:pt x="175" y="140"/>
                </a:lnTo>
                <a:lnTo>
                  <a:pt x="176" y="141"/>
                </a:lnTo>
                <a:lnTo>
                  <a:pt x="177" y="141"/>
                </a:lnTo>
                <a:lnTo>
                  <a:pt x="178" y="142"/>
                </a:lnTo>
                <a:lnTo>
                  <a:pt x="179" y="142"/>
                </a:lnTo>
                <a:lnTo>
                  <a:pt x="181" y="142"/>
                </a:lnTo>
                <a:lnTo>
                  <a:pt x="182" y="141"/>
                </a:lnTo>
                <a:lnTo>
                  <a:pt x="190" y="142"/>
                </a:lnTo>
                <a:lnTo>
                  <a:pt x="191" y="142"/>
                </a:lnTo>
                <a:lnTo>
                  <a:pt x="192" y="141"/>
                </a:lnTo>
                <a:lnTo>
                  <a:pt x="193" y="141"/>
                </a:lnTo>
                <a:lnTo>
                  <a:pt x="194" y="140"/>
                </a:lnTo>
                <a:cubicBezTo>
                  <a:pt x="195" y="138"/>
                  <a:pt x="196" y="134"/>
                  <a:pt x="196" y="133"/>
                </a:cubicBezTo>
                <a:close/>
                <a:moveTo>
                  <a:pt x="103" y="507"/>
                </a:moveTo>
                <a:cubicBezTo>
                  <a:pt x="100" y="510"/>
                  <a:pt x="96" y="513"/>
                  <a:pt x="95" y="513"/>
                </a:cubicBezTo>
                <a:lnTo>
                  <a:pt x="95" y="513"/>
                </a:lnTo>
                <a:lnTo>
                  <a:pt x="95" y="514"/>
                </a:lnTo>
                <a:lnTo>
                  <a:pt x="96" y="514"/>
                </a:lnTo>
                <a:lnTo>
                  <a:pt x="97" y="513"/>
                </a:lnTo>
                <a:lnTo>
                  <a:pt x="99" y="512"/>
                </a:lnTo>
                <a:lnTo>
                  <a:pt x="104" y="507"/>
                </a:lnTo>
                <a:lnTo>
                  <a:pt x="103" y="507"/>
                </a:lnTo>
                <a:close/>
                <a:moveTo>
                  <a:pt x="176" y="485"/>
                </a:moveTo>
                <a:lnTo>
                  <a:pt x="172" y="482"/>
                </a:lnTo>
                <a:lnTo>
                  <a:pt x="171" y="482"/>
                </a:lnTo>
                <a:lnTo>
                  <a:pt x="171" y="484"/>
                </a:lnTo>
                <a:lnTo>
                  <a:pt x="171" y="485"/>
                </a:lnTo>
                <a:lnTo>
                  <a:pt x="172" y="487"/>
                </a:lnTo>
                <a:lnTo>
                  <a:pt x="172" y="489"/>
                </a:lnTo>
                <a:lnTo>
                  <a:pt x="173" y="490"/>
                </a:lnTo>
                <a:lnTo>
                  <a:pt x="173" y="492"/>
                </a:lnTo>
                <a:lnTo>
                  <a:pt x="175" y="503"/>
                </a:lnTo>
                <a:cubicBezTo>
                  <a:pt x="174" y="502"/>
                  <a:pt x="179" y="514"/>
                  <a:pt x="180" y="517"/>
                </a:cubicBezTo>
                <a:lnTo>
                  <a:pt x="181" y="517"/>
                </a:lnTo>
                <a:lnTo>
                  <a:pt x="182" y="513"/>
                </a:lnTo>
                <a:lnTo>
                  <a:pt x="182" y="512"/>
                </a:lnTo>
                <a:lnTo>
                  <a:pt x="182" y="512"/>
                </a:lnTo>
                <a:lnTo>
                  <a:pt x="183" y="512"/>
                </a:lnTo>
                <a:lnTo>
                  <a:pt x="183" y="512"/>
                </a:lnTo>
                <a:lnTo>
                  <a:pt x="184" y="512"/>
                </a:lnTo>
                <a:lnTo>
                  <a:pt x="185" y="510"/>
                </a:lnTo>
                <a:lnTo>
                  <a:pt x="186" y="509"/>
                </a:lnTo>
                <a:lnTo>
                  <a:pt x="187" y="509"/>
                </a:lnTo>
                <a:lnTo>
                  <a:pt x="188" y="508"/>
                </a:lnTo>
                <a:lnTo>
                  <a:pt x="188" y="509"/>
                </a:lnTo>
                <a:lnTo>
                  <a:pt x="190" y="510"/>
                </a:lnTo>
                <a:lnTo>
                  <a:pt x="190" y="509"/>
                </a:lnTo>
                <a:lnTo>
                  <a:pt x="191" y="509"/>
                </a:lnTo>
                <a:lnTo>
                  <a:pt x="191" y="508"/>
                </a:lnTo>
                <a:lnTo>
                  <a:pt x="192" y="506"/>
                </a:lnTo>
                <a:lnTo>
                  <a:pt x="193" y="505"/>
                </a:lnTo>
                <a:lnTo>
                  <a:pt x="193" y="504"/>
                </a:lnTo>
                <a:lnTo>
                  <a:pt x="193" y="504"/>
                </a:lnTo>
                <a:lnTo>
                  <a:pt x="194" y="503"/>
                </a:lnTo>
                <a:cubicBezTo>
                  <a:pt x="191" y="489"/>
                  <a:pt x="190" y="494"/>
                  <a:pt x="188" y="489"/>
                </a:cubicBezTo>
                <a:lnTo>
                  <a:pt x="186" y="487"/>
                </a:lnTo>
                <a:lnTo>
                  <a:pt x="186" y="486"/>
                </a:lnTo>
                <a:lnTo>
                  <a:pt x="185" y="486"/>
                </a:lnTo>
                <a:lnTo>
                  <a:pt x="184" y="486"/>
                </a:lnTo>
                <a:lnTo>
                  <a:pt x="184" y="485"/>
                </a:lnTo>
                <a:lnTo>
                  <a:pt x="183" y="485"/>
                </a:lnTo>
                <a:lnTo>
                  <a:pt x="182" y="484"/>
                </a:lnTo>
                <a:lnTo>
                  <a:pt x="180" y="482"/>
                </a:lnTo>
                <a:lnTo>
                  <a:pt x="180" y="484"/>
                </a:lnTo>
                <a:lnTo>
                  <a:pt x="180" y="484"/>
                </a:lnTo>
                <a:lnTo>
                  <a:pt x="175" y="479"/>
                </a:lnTo>
                <a:lnTo>
                  <a:pt x="174" y="479"/>
                </a:lnTo>
                <a:lnTo>
                  <a:pt x="175" y="480"/>
                </a:lnTo>
                <a:lnTo>
                  <a:pt x="175" y="482"/>
                </a:lnTo>
                <a:lnTo>
                  <a:pt x="176" y="483"/>
                </a:lnTo>
                <a:lnTo>
                  <a:pt x="176" y="484"/>
                </a:lnTo>
                <a:lnTo>
                  <a:pt x="177" y="485"/>
                </a:lnTo>
                <a:lnTo>
                  <a:pt x="176" y="485"/>
                </a:lnTo>
                <a:close/>
                <a:moveTo>
                  <a:pt x="116" y="479"/>
                </a:moveTo>
                <a:cubicBezTo>
                  <a:pt x="109" y="485"/>
                  <a:pt x="105" y="490"/>
                  <a:pt x="100" y="492"/>
                </a:cubicBezTo>
                <a:lnTo>
                  <a:pt x="98" y="493"/>
                </a:lnTo>
                <a:lnTo>
                  <a:pt x="97" y="494"/>
                </a:lnTo>
                <a:lnTo>
                  <a:pt x="95" y="495"/>
                </a:lnTo>
                <a:lnTo>
                  <a:pt x="94" y="497"/>
                </a:lnTo>
                <a:lnTo>
                  <a:pt x="94" y="498"/>
                </a:lnTo>
                <a:lnTo>
                  <a:pt x="93" y="500"/>
                </a:lnTo>
                <a:lnTo>
                  <a:pt x="94" y="501"/>
                </a:lnTo>
                <a:lnTo>
                  <a:pt x="95" y="502"/>
                </a:lnTo>
                <a:lnTo>
                  <a:pt x="95" y="503"/>
                </a:lnTo>
                <a:lnTo>
                  <a:pt x="96" y="504"/>
                </a:lnTo>
                <a:lnTo>
                  <a:pt x="96" y="505"/>
                </a:lnTo>
                <a:lnTo>
                  <a:pt x="96" y="507"/>
                </a:lnTo>
                <a:lnTo>
                  <a:pt x="96" y="509"/>
                </a:lnTo>
                <a:lnTo>
                  <a:pt x="97" y="510"/>
                </a:lnTo>
                <a:lnTo>
                  <a:pt x="99" y="510"/>
                </a:lnTo>
                <a:lnTo>
                  <a:pt x="101" y="508"/>
                </a:lnTo>
                <a:lnTo>
                  <a:pt x="103" y="507"/>
                </a:lnTo>
                <a:lnTo>
                  <a:pt x="104" y="505"/>
                </a:lnTo>
                <a:lnTo>
                  <a:pt x="105" y="503"/>
                </a:lnTo>
                <a:lnTo>
                  <a:pt x="107" y="502"/>
                </a:lnTo>
                <a:lnTo>
                  <a:pt x="108" y="500"/>
                </a:lnTo>
                <a:lnTo>
                  <a:pt x="111" y="494"/>
                </a:lnTo>
                <a:lnTo>
                  <a:pt x="115" y="487"/>
                </a:lnTo>
                <a:lnTo>
                  <a:pt x="116" y="486"/>
                </a:lnTo>
                <a:lnTo>
                  <a:pt x="117" y="484"/>
                </a:lnTo>
                <a:lnTo>
                  <a:pt x="118" y="481"/>
                </a:lnTo>
                <a:lnTo>
                  <a:pt x="118" y="478"/>
                </a:lnTo>
                <a:lnTo>
                  <a:pt x="116" y="479"/>
                </a:lnTo>
                <a:close/>
                <a:moveTo>
                  <a:pt x="39" y="465"/>
                </a:moveTo>
                <a:lnTo>
                  <a:pt x="37" y="465"/>
                </a:lnTo>
                <a:lnTo>
                  <a:pt x="35" y="467"/>
                </a:lnTo>
                <a:lnTo>
                  <a:pt x="33" y="469"/>
                </a:lnTo>
                <a:lnTo>
                  <a:pt x="32" y="470"/>
                </a:lnTo>
                <a:lnTo>
                  <a:pt x="32" y="470"/>
                </a:lnTo>
                <a:lnTo>
                  <a:pt x="32" y="471"/>
                </a:lnTo>
                <a:lnTo>
                  <a:pt x="32" y="471"/>
                </a:lnTo>
                <a:lnTo>
                  <a:pt x="30" y="472"/>
                </a:lnTo>
                <a:lnTo>
                  <a:pt x="29" y="473"/>
                </a:lnTo>
                <a:lnTo>
                  <a:pt x="28" y="473"/>
                </a:lnTo>
                <a:lnTo>
                  <a:pt x="27" y="474"/>
                </a:lnTo>
                <a:lnTo>
                  <a:pt x="26" y="474"/>
                </a:lnTo>
                <a:lnTo>
                  <a:pt x="25" y="474"/>
                </a:lnTo>
                <a:lnTo>
                  <a:pt x="24" y="475"/>
                </a:lnTo>
                <a:lnTo>
                  <a:pt x="24" y="474"/>
                </a:lnTo>
                <a:lnTo>
                  <a:pt x="25" y="473"/>
                </a:lnTo>
                <a:lnTo>
                  <a:pt x="26" y="473"/>
                </a:lnTo>
                <a:lnTo>
                  <a:pt x="28" y="472"/>
                </a:lnTo>
                <a:lnTo>
                  <a:pt x="28" y="471"/>
                </a:lnTo>
                <a:lnTo>
                  <a:pt x="28" y="470"/>
                </a:lnTo>
                <a:lnTo>
                  <a:pt x="31" y="468"/>
                </a:lnTo>
                <a:lnTo>
                  <a:pt x="31" y="468"/>
                </a:lnTo>
                <a:lnTo>
                  <a:pt x="30" y="468"/>
                </a:lnTo>
                <a:lnTo>
                  <a:pt x="29" y="469"/>
                </a:lnTo>
                <a:lnTo>
                  <a:pt x="28" y="470"/>
                </a:lnTo>
                <a:lnTo>
                  <a:pt x="27" y="470"/>
                </a:lnTo>
                <a:lnTo>
                  <a:pt x="27" y="471"/>
                </a:lnTo>
                <a:lnTo>
                  <a:pt x="27" y="471"/>
                </a:lnTo>
                <a:lnTo>
                  <a:pt x="26" y="471"/>
                </a:lnTo>
                <a:lnTo>
                  <a:pt x="25" y="471"/>
                </a:lnTo>
                <a:lnTo>
                  <a:pt x="24" y="471"/>
                </a:lnTo>
                <a:lnTo>
                  <a:pt x="20" y="474"/>
                </a:lnTo>
                <a:lnTo>
                  <a:pt x="20" y="474"/>
                </a:lnTo>
                <a:lnTo>
                  <a:pt x="19" y="474"/>
                </a:lnTo>
                <a:cubicBezTo>
                  <a:pt x="16" y="474"/>
                  <a:pt x="13" y="474"/>
                  <a:pt x="13" y="475"/>
                </a:cubicBezTo>
                <a:lnTo>
                  <a:pt x="12" y="475"/>
                </a:lnTo>
                <a:lnTo>
                  <a:pt x="11" y="474"/>
                </a:lnTo>
                <a:lnTo>
                  <a:pt x="9" y="473"/>
                </a:lnTo>
                <a:lnTo>
                  <a:pt x="8" y="472"/>
                </a:lnTo>
                <a:lnTo>
                  <a:pt x="7" y="472"/>
                </a:lnTo>
                <a:lnTo>
                  <a:pt x="6" y="471"/>
                </a:lnTo>
                <a:lnTo>
                  <a:pt x="5" y="471"/>
                </a:lnTo>
                <a:lnTo>
                  <a:pt x="2" y="469"/>
                </a:lnTo>
                <a:lnTo>
                  <a:pt x="1" y="469"/>
                </a:lnTo>
                <a:lnTo>
                  <a:pt x="1" y="469"/>
                </a:lnTo>
                <a:lnTo>
                  <a:pt x="0" y="469"/>
                </a:lnTo>
                <a:lnTo>
                  <a:pt x="0" y="470"/>
                </a:lnTo>
                <a:lnTo>
                  <a:pt x="0" y="471"/>
                </a:lnTo>
                <a:lnTo>
                  <a:pt x="0" y="472"/>
                </a:lnTo>
                <a:lnTo>
                  <a:pt x="1" y="473"/>
                </a:lnTo>
                <a:lnTo>
                  <a:pt x="2" y="476"/>
                </a:lnTo>
                <a:lnTo>
                  <a:pt x="3" y="477"/>
                </a:lnTo>
                <a:lnTo>
                  <a:pt x="3" y="478"/>
                </a:lnTo>
                <a:lnTo>
                  <a:pt x="3" y="479"/>
                </a:lnTo>
                <a:lnTo>
                  <a:pt x="4" y="479"/>
                </a:lnTo>
                <a:lnTo>
                  <a:pt x="4" y="480"/>
                </a:lnTo>
                <a:lnTo>
                  <a:pt x="5" y="481"/>
                </a:lnTo>
                <a:lnTo>
                  <a:pt x="6" y="483"/>
                </a:lnTo>
                <a:lnTo>
                  <a:pt x="7" y="484"/>
                </a:lnTo>
                <a:lnTo>
                  <a:pt x="7" y="485"/>
                </a:lnTo>
                <a:lnTo>
                  <a:pt x="8" y="486"/>
                </a:lnTo>
                <a:lnTo>
                  <a:pt x="10" y="487"/>
                </a:lnTo>
                <a:lnTo>
                  <a:pt x="10" y="488"/>
                </a:lnTo>
                <a:lnTo>
                  <a:pt x="10" y="489"/>
                </a:lnTo>
                <a:lnTo>
                  <a:pt x="11" y="489"/>
                </a:lnTo>
                <a:lnTo>
                  <a:pt x="12" y="489"/>
                </a:lnTo>
                <a:lnTo>
                  <a:pt x="12" y="490"/>
                </a:lnTo>
                <a:lnTo>
                  <a:pt x="12" y="491"/>
                </a:lnTo>
                <a:lnTo>
                  <a:pt x="13" y="492"/>
                </a:lnTo>
                <a:lnTo>
                  <a:pt x="14" y="493"/>
                </a:lnTo>
                <a:lnTo>
                  <a:pt x="15" y="494"/>
                </a:lnTo>
                <a:lnTo>
                  <a:pt x="16" y="494"/>
                </a:lnTo>
                <a:lnTo>
                  <a:pt x="17" y="495"/>
                </a:lnTo>
                <a:lnTo>
                  <a:pt x="18" y="496"/>
                </a:lnTo>
                <a:lnTo>
                  <a:pt x="19" y="497"/>
                </a:lnTo>
                <a:lnTo>
                  <a:pt x="19" y="497"/>
                </a:lnTo>
                <a:lnTo>
                  <a:pt x="20" y="497"/>
                </a:lnTo>
                <a:lnTo>
                  <a:pt x="21" y="497"/>
                </a:lnTo>
                <a:lnTo>
                  <a:pt x="23" y="497"/>
                </a:lnTo>
                <a:lnTo>
                  <a:pt x="23" y="499"/>
                </a:lnTo>
                <a:lnTo>
                  <a:pt x="24" y="501"/>
                </a:lnTo>
                <a:lnTo>
                  <a:pt x="24" y="501"/>
                </a:lnTo>
                <a:lnTo>
                  <a:pt x="26" y="501"/>
                </a:lnTo>
                <a:lnTo>
                  <a:pt x="27" y="501"/>
                </a:lnTo>
                <a:lnTo>
                  <a:pt x="28" y="501"/>
                </a:lnTo>
                <a:lnTo>
                  <a:pt x="29" y="502"/>
                </a:lnTo>
                <a:lnTo>
                  <a:pt x="31" y="502"/>
                </a:lnTo>
                <a:lnTo>
                  <a:pt x="32" y="502"/>
                </a:lnTo>
                <a:lnTo>
                  <a:pt x="33" y="502"/>
                </a:lnTo>
                <a:lnTo>
                  <a:pt x="34" y="502"/>
                </a:lnTo>
                <a:lnTo>
                  <a:pt x="36" y="502"/>
                </a:lnTo>
                <a:lnTo>
                  <a:pt x="36" y="502"/>
                </a:lnTo>
                <a:lnTo>
                  <a:pt x="37" y="502"/>
                </a:lnTo>
                <a:lnTo>
                  <a:pt x="37" y="502"/>
                </a:lnTo>
                <a:lnTo>
                  <a:pt x="37" y="502"/>
                </a:lnTo>
                <a:lnTo>
                  <a:pt x="39" y="502"/>
                </a:lnTo>
                <a:lnTo>
                  <a:pt x="40" y="503"/>
                </a:lnTo>
                <a:lnTo>
                  <a:pt x="42" y="502"/>
                </a:lnTo>
                <a:lnTo>
                  <a:pt x="43" y="501"/>
                </a:lnTo>
                <a:lnTo>
                  <a:pt x="44" y="501"/>
                </a:lnTo>
                <a:lnTo>
                  <a:pt x="46" y="501"/>
                </a:lnTo>
                <a:lnTo>
                  <a:pt x="47" y="501"/>
                </a:lnTo>
                <a:lnTo>
                  <a:pt x="48" y="501"/>
                </a:lnTo>
                <a:lnTo>
                  <a:pt x="48" y="501"/>
                </a:lnTo>
                <a:lnTo>
                  <a:pt x="48" y="502"/>
                </a:lnTo>
                <a:lnTo>
                  <a:pt x="48" y="502"/>
                </a:lnTo>
                <a:lnTo>
                  <a:pt x="50" y="502"/>
                </a:lnTo>
                <a:lnTo>
                  <a:pt x="51" y="501"/>
                </a:lnTo>
                <a:lnTo>
                  <a:pt x="53" y="501"/>
                </a:lnTo>
                <a:lnTo>
                  <a:pt x="54" y="501"/>
                </a:lnTo>
                <a:lnTo>
                  <a:pt x="56" y="500"/>
                </a:lnTo>
                <a:lnTo>
                  <a:pt x="57" y="500"/>
                </a:lnTo>
                <a:lnTo>
                  <a:pt x="58" y="499"/>
                </a:lnTo>
                <a:lnTo>
                  <a:pt x="59" y="498"/>
                </a:lnTo>
                <a:lnTo>
                  <a:pt x="60" y="499"/>
                </a:lnTo>
                <a:lnTo>
                  <a:pt x="61" y="499"/>
                </a:lnTo>
                <a:lnTo>
                  <a:pt x="64" y="497"/>
                </a:lnTo>
                <a:lnTo>
                  <a:pt x="67" y="496"/>
                </a:lnTo>
                <a:lnTo>
                  <a:pt x="68" y="495"/>
                </a:lnTo>
                <a:lnTo>
                  <a:pt x="68" y="495"/>
                </a:lnTo>
                <a:lnTo>
                  <a:pt x="69" y="494"/>
                </a:lnTo>
                <a:lnTo>
                  <a:pt x="70" y="493"/>
                </a:lnTo>
                <a:lnTo>
                  <a:pt x="71" y="491"/>
                </a:lnTo>
                <a:lnTo>
                  <a:pt x="72" y="489"/>
                </a:lnTo>
                <a:lnTo>
                  <a:pt x="72" y="488"/>
                </a:lnTo>
                <a:lnTo>
                  <a:pt x="73" y="488"/>
                </a:lnTo>
                <a:lnTo>
                  <a:pt x="73" y="487"/>
                </a:lnTo>
                <a:lnTo>
                  <a:pt x="73" y="487"/>
                </a:lnTo>
                <a:lnTo>
                  <a:pt x="74" y="485"/>
                </a:lnTo>
                <a:lnTo>
                  <a:pt x="75" y="484"/>
                </a:lnTo>
                <a:lnTo>
                  <a:pt x="76" y="482"/>
                </a:lnTo>
                <a:lnTo>
                  <a:pt x="77" y="481"/>
                </a:lnTo>
                <a:lnTo>
                  <a:pt x="77" y="480"/>
                </a:lnTo>
                <a:cubicBezTo>
                  <a:pt x="78" y="477"/>
                  <a:pt x="80" y="471"/>
                  <a:pt x="80" y="459"/>
                </a:cubicBezTo>
                <a:cubicBezTo>
                  <a:pt x="80" y="456"/>
                  <a:pt x="81" y="451"/>
                  <a:pt x="81" y="450"/>
                </a:cubicBezTo>
                <a:lnTo>
                  <a:pt x="81" y="449"/>
                </a:lnTo>
                <a:lnTo>
                  <a:pt x="82" y="448"/>
                </a:lnTo>
                <a:lnTo>
                  <a:pt x="82" y="447"/>
                </a:lnTo>
                <a:lnTo>
                  <a:pt x="82" y="445"/>
                </a:lnTo>
                <a:lnTo>
                  <a:pt x="81" y="445"/>
                </a:lnTo>
                <a:lnTo>
                  <a:pt x="81" y="444"/>
                </a:lnTo>
                <a:lnTo>
                  <a:pt x="82" y="443"/>
                </a:lnTo>
                <a:lnTo>
                  <a:pt x="82" y="442"/>
                </a:lnTo>
                <a:lnTo>
                  <a:pt x="82" y="427"/>
                </a:lnTo>
                <a:lnTo>
                  <a:pt x="82" y="425"/>
                </a:lnTo>
                <a:lnTo>
                  <a:pt x="82" y="424"/>
                </a:lnTo>
                <a:lnTo>
                  <a:pt x="82" y="423"/>
                </a:lnTo>
                <a:lnTo>
                  <a:pt x="82" y="421"/>
                </a:lnTo>
                <a:lnTo>
                  <a:pt x="82" y="419"/>
                </a:lnTo>
                <a:cubicBezTo>
                  <a:pt x="82" y="416"/>
                  <a:pt x="81" y="410"/>
                  <a:pt x="81" y="408"/>
                </a:cubicBezTo>
                <a:lnTo>
                  <a:pt x="80" y="397"/>
                </a:lnTo>
                <a:lnTo>
                  <a:pt x="81" y="395"/>
                </a:lnTo>
                <a:lnTo>
                  <a:pt x="81" y="394"/>
                </a:lnTo>
                <a:lnTo>
                  <a:pt x="82" y="394"/>
                </a:lnTo>
                <a:lnTo>
                  <a:pt x="84" y="394"/>
                </a:lnTo>
                <a:lnTo>
                  <a:pt x="85" y="394"/>
                </a:lnTo>
                <a:lnTo>
                  <a:pt x="86" y="394"/>
                </a:lnTo>
                <a:lnTo>
                  <a:pt x="87" y="393"/>
                </a:lnTo>
                <a:lnTo>
                  <a:pt x="88" y="393"/>
                </a:lnTo>
                <a:lnTo>
                  <a:pt x="88" y="393"/>
                </a:lnTo>
                <a:lnTo>
                  <a:pt x="89" y="393"/>
                </a:lnTo>
                <a:cubicBezTo>
                  <a:pt x="91" y="392"/>
                  <a:pt x="98" y="392"/>
                  <a:pt x="101" y="392"/>
                </a:cubicBezTo>
                <a:lnTo>
                  <a:pt x="109" y="390"/>
                </a:lnTo>
                <a:cubicBezTo>
                  <a:pt x="120" y="390"/>
                  <a:pt x="125" y="388"/>
                  <a:pt x="133" y="387"/>
                </a:cubicBezTo>
                <a:lnTo>
                  <a:pt x="134" y="387"/>
                </a:lnTo>
                <a:lnTo>
                  <a:pt x="136" y="387"/>
                </a:lnTo>
                <a:cubicBezTo>
                  <a:pt x="131" y="402"/>
                  <a:pt x="133" y="398"/>
                  <a:pt x="132" y="403"/>
                </a:cubicBezTo>
                <a:lnTo>
                  <a:pt x="132" y="404"/>
                </a:lnTo>
                <a:lnTo>
                  <a:pt x="132" y="404"/>
                </a:lnTo>
                <a:lnTo>
                  <a:pt x="132" y="406"/>
                </a:lnTo>
                <a:lnTo>
                  <a:pt x="131" y="406"/>
                </a:lnTo>
                <a:lnTo>
                  <a:pt x="127" y="407"/>
                </a:lnTo>
                <a:cubicBezTo>
                  <a:pt x="119" y="408"/>
                  <a:pt x="113" y="409"/>
                  <a:pt x="111" y="409"/>
                </a:cubicBezTo>
                <a:lnTo>
                  <a:pt x="107" y="409"/>
                </a:lnTo>
                <a:lnTo>
                  <a:pt x="106" y="409"/>
                </a:lnTo>
                <a:lnTo>
                  <a:pt x="104" y="410"/>
                </a:lnTo>
                <a:lnTo>
                  <a:pt x="101" y="411"/>
                </a:lnTo>
                <a:lnTo>
                  <a:pt x="100" y="412"/>
                </a:lnTo>
                <a:lnTo>
                  <a:pt x="98" y="415"/>
                </a:lnTo>
                <a:lnTo>
                  <a:pt x="97" y="416"/>
                </a:lnTo>
                <a:lnTo>
                  <a:pt x="97" y="416"/>
                </a:lnTo>
                <a:lnTo>
                  <a:pt x="97" y="417"/>
                </a:lnTo>
                <a:lnTo>
                  <a:pt x="97" y="417"/>
                </a:lnTo>
                <a:lnTo>
                  <a:pt x="97" y="418"/>
                </a:lnTo>
                <a:lnTo>
                  <a:pt x="97" y="419"/>
                </a:lnTo>
                <a:lnTo>
                  <a:pt x="97" y="420"/>
                </a:lnTo>
                <a:lnTo>
                  <a:pt x="96" y="422"/>
                </a:lnTo>
                <a:lnTo>
                  <a:pt x="96" y="423"/>
                </a:lnTo>
                <a:lnTo>
                  <a:pt x="95" y="424"/>
                </a:lnTo>
                <a:lnTo>
                  <a:pt x="95" y="426"/>
                </a:lnTo>
                <a:lnTo>
                  <a:pt x="94" y="428"/>
                </a:lnTo>
                <a:lnTo>
                  <a:pt x="94" y="429"/>
                </a:lnTo>
                <a:lnTo>
                  <a:pt x="94" y="430"/>
                </a:lnTo>
                <a:lnTo>
                  <a:pt x="93" y="432"/>
                </a:lnTo>
                <a:lnTo>
                  <a:pt x="93" y="432"/>
                </a:lnTo>
                <a:lnTo>
                  <a:pt x="94" y="433"/>
                </a:lnTo>
                <a:lnTo>
                  <a:pt x="94" y="434"/>
                </a:lnTo>
                <a:lnTo>
                  <a:pt x="93" y="435"/>
                </a:lnTo>
                <a:cubicBezTo>
                  <a:pt x="93" y="437"/>
                  <a:pt x="92" y="443"/>
                  <a:pt x="92" y="446"/>
                </a:cubicBezTo>
                <a:lnTo>
                  <a:pt x="90" y="449"/>
                </a:lnTo>
                <a:lnTo>
                  <a:pt x="90" y="449"/>
                </a:lnTo>
                <a:lnTo>
                  <a:pt x="89" y="451"/>
                </a:lnTo>
                <a:lnTo>
                  <a:pt x="89" y="451"/>
                </a:lnTo>
                <a:lnTo>
                  <a:pt x="88" y="452"/>
                </a:lnTo>
                <a:lnTo>
                  <a:pt x="88" y="453"/>
                </a:lnTo>
                <a:lnTo>
                  <a:pt x="88" y="454"/>
                </a:lnTo>
                <a:lnTo>
                  <a:pt x="87" y="455"/>
                </a:lnTo>
                <a:lnTo>
                  <a:pt x="86" y="456"/>
                </a:lnTo>
                <a:lnTo>
                  <a:pt x="86" y="457"/>
                </a:lnTo>
                <a:lnTo>
                  <a:pt x="86" y="458"/>
                </a:lnTo>
                <a:lnTo>
                  <a:pt x="87" y="460"/>
                </a:lnTo>
                <a:lnTo>
                  <a:pt x="88" y="461"/>
                </a:lnTo>
                <a:lnTo>
                  <a:pt x="89" y="462"/>
                </a:lnTo>
                <a:lnTo>
                  <a:pt x="90" y="463"/>
                </a:lnTo>
                <a:lnTo>
                  <a:pt x="91" y="464"/>
                </a:lnTo>
                <a:lnTo>
                  <a:pt x="92" y="465"/>
                </a:lnTo>
                <a:lnTo>
                  <a:pt x="93" y="466"/>
                </a:lnTo>
                <a:lnTo>
                  <a:pt x="93" y="467"/>
                </a:lnTo>
                <a:lnTo>
                  <a:pt x="94" y="468"/>
                </a:lnTo>
                <a:lnTo>
                  <a:pt x="94" y="468"/>
                </a:lnTo>
                <a:lnTo>
                  <a:pt x="100" y="469"/>
                </a:lnTo>
                <a:lnTo>
                  <a:pt x="100" y="469"/>
                </a:lnTo>
                <a:lnTo>
                  <a:pt x="101" y="468"/>
                </a:lnTo>
                <a:lnTo>
                  <a:pt x="101" y="468"/>
                </a:lnTo>
                <a:lnTo>
                  <a:pt x="102" y="468"/>
                </a:lnTo>
                <a:lnTo>
                  <a:pt x="102" y="468"/>
                </a:lnTo>
                <a:lnTo>
                  <a:pt x="103" y="468"/>
                </a:lnTo>
                <a:lnTo>
                  <a:pt x="104" y="467"/>
                </a:lnTo>
                <a:lnTo>
                  <a:pt x="106" y="467"/>
                </a:lnTo>
                <a:lnTo>
                  <a:pt x="108" y="467"/>
                </a:lnTo>
                <a:cubicBezTo>
                  <a:pt x="115" y="466"/>
                  <a:pt x="111" y="467"/>
                  <a:pt x="132" y="464"/>
                </a:cubicBezTo>
                <a:lnTo>
                  <a:pt x="133" y="464"/>
                </a:lnTo>
                <a:cubicBezTo>
                  <a:pt x="133" y="464"/>
                  <a:pt x="133" y="469"/>
                  <a:pt x="133" y="470"/>
                </a:cubicBezTo>
                <a:lnTo>
                  <a:pt x="133" y="471"/>
                </a:lnTo>
                <a:lnTo>
                  <a:pt x="133" y="472"/>
                </a:lnTo>
                <a:lnTo>
                  <a:pt x="133" y="473"/>
                </a:lnTo>
                <a:lnTo>
                  <a:pt x="133" y="475"/>
                </a:lnTo>
                <a:lnTo>
                  <a:pt x="133" y="476"/>
                </a:lnTo>
                <a:lnTo>
                  <a:pt x="133" y="477"/>
                </a:lnTo>
                <a:cubicBezTo>
                  <a:pt x="133" y="481"/>
                  <a:pt x="135" y="488"/>
                  <a:pt x="137" y="490"/>
                </a:cubicBezTo>
                <a:lnTo>
                  <a:pt x="137" y="491"/>
                </a:lnTo>
                <a:lnTo>
                  <a:pt x="138" y="493"/>
                </a:lnTo>
                <a:lnTo>
                  <a:pt x="138" y="494"/>
                </a:lnTo>
                <a:lnTo>
                  <a:pt x="138" y="495"/>
                </a:lnTo>
                <a:lnTo>
                  <a:pt x="138" y="495"/>
                </a:lnTo>
                <a:lnTo>
                  <a:pt x="139" y="496"/>
                </a:lnTo>
                <a:lnTo>
                  <a:pt x="139" y="497"/>
                </a:lnTo>
                <a:lnTo>
                  <a:pt x="139" y="488"/>
                </a:lnTo>
                <a:lnTo>
                  <a:pt x="140" y="488"/>
                </a:lnTo>
                <a:lnTo>
                  <a:pt x="146" y="486"/>
                </a:lnTo>
                <a:lnTo>
                  <a:pt x="147" y="485"/>
                </a:lnTo>
                <a:lnTo>
                  <a:pt x="147" y="484"/>
                </a:lnTo>
                <a:lnTo>
                  <a:pt x="147" y="483"/>
                </a:lnTo>
                <a:lnTo>
                  <a:pt x="147" y="481"/>
                </a:lnTo>
                <a:cubicBezTo>
                  <a:pt x="147" y="480"/>
                  <a:pt x="147" y="473"/>
                  <a:pt x="148" y="472"/>
                </a:cubicBezTo>
                <a:lnTo>
                  <a:pt x="148" y="471"/>
                </a:lnTo>
                <a:lnTo>
                  <a:pt x="148" y="470"/>
                </a:lnTo>
                <a:lnTo>
                  <a:pt x="148" y="469"/>
                </a:lnTo>
                <a:lnTo>
                  <a:pt x="148" y="468"/>
                </a:lnTo>
                <a:lnTo>
                  <a:pt x="148" y="466"/>
                </a:lnTo>
                <a:lnTo>
                  <a:pt x="149" y="465"/>
                </a:lnTo>
                <a:lnTo>
                  <a:pt x="149" y="463"/>
                </a:lnTo>
                <a:lnTo>
                  <a:pt x="149" y="462"/>
                </a:lnTo>
                <a:lnTo>
                  <a:pt x="149" y="461"/>
                </a:lnTo>
                <a:lnTo>
                  <a:pt x="157" y="459"/>
                </a:lnTo>
                <a:lnTo>
                  <a:pt x="157" y="458"/>
                </a:lnTo>
                <a:lnTo>
                  <a:pt x="156" y="458"/>
                </a:lnTo>
                <a:lnTo>
                  <a:pt x="160" y="455"/>
                </a:lnTo>
                <a:lnTo>
                  <a:pt x="159" y="454"/>
                </a:lnTo>
                <a:lnTo>
                  <a:pt x="159" y="453"/>
                </a:lnTo>
                <a:lnTo>
                  <a:pt x="160" y="452"/>
                </a:lnTo>
                <a:lnTo>
                  <a:pt x="160" y="452"/>
                </a:lnTo>
                <a:lnTo>
                  <a:pt x="162" y="451"/>
                </a:lnTo>
                <a:lnTo>
                  <a:pt x="162" y="451"/>
                </a:lnTo>
                <a:lnTo>
                  <a:pt x="163" y="450"/>
                </a:lnTo>
                <a:lnTo>
                  <a:pt x="164" y="449"/>
                </a:lnTo>
                <a:lnTo>
                  <a:pt x="165" y="448"/>
                </a:lnTo>
                <a:lnTo>
                  <a:pt x="166" y="448"/>
                </a:lnTo>
                <a:lnTo>
                  <a:pt x="167" y="446"/>
                </a:lnTo>
                <a:lnTo>
                  <a:pt x="167" y="445"/>
                </a:lnTo>
                <a:lnTo>
                  <a:pt x="168" y="444"/>
                </a:lnTo>
                <a:lnTo>
                  <a:pt x="169" y="443"/>
                </a:lnTo>
                <a:lnTo>
                  <a:pt x="167" y="442"/>
                </a:lnTo>
                <a:lnTo>
                  <a:pt x="167" y="441"/>
                </a:lnTo>
                <a:lnTo>
                  <a:pt x="167" y="440"/>
                </a:lnTo>
                <a:lnTo>
                  <a:pt x="167" y="439"/>
                </a:lnTo>
                <a:lnTo>
                  <a:pt x="167" y="438"/>
                </a:lnTo>
                <a:lnTo>
                  <a:pt x="167" y="437"/>
                </a:lnTo>
                <a:lnTo>
                  <a:pt x="168" y="437"/>
                </a:lnTo>
                <a:lnTo>
                  <a:pt x="168" y="437"/>
                </a:lnTo>
                <a:lnTo>
                  <a:pt x="169" y="436"/>
                </a:lnTo>
                <a:cubicBezTo>
                  <a:pt x="172" y="436"/>
                  <a:pt x="176" y="432"/>
                  <a:pt x="177" y="431"/>
                </a:cubicBezTo>
                <a:lnTo>
                  <a:pt x="178" y="430"/>
                </a:lnTo>
                <a:lnTo>
                  <a:pt x="178" y="428"/>
                </a:lnTo>
                <a:lnTo>
                  <a:pt x="179" y="427"/>
                </a:lnTo>
                <a:lnTo>
                  <a:pt x="179" y="426"/>
                </a:lnTo>
                <a:lnTo>
                  <a:pt x="180" y="424"/>
                </a:lnTo>
                <a:cubicBezTo>
                  <a:pt x="182" y="420"/>
                  <a:pt x="183" y="415"/>
                  <a:pt x="183" y="412"/>
                </a:cubicBezTo>
                <a:lnTo>
                  <a:pt x="183" y="410"/>
                </a:lnTo>
                <a:lnTo>
                  <a:pt x="183" y="408"/>
                </a:lnTo>
                <a:lnTo>
                  <a:pt x="182" y="406"/>
                </a:lnTo>
                <a:lnTo>
                  <a:pt x="181" y="405"/>
                </a:lnTo>
                <a:lnTo>
                  <a:pt x="180" y="404"/>
                </a:lnTo>
                <a:lnTo>
                  <a:pt x="179" y="404"/>
                </a:lnTo>
                <a:lnTo>
                  <a:pt x="178" y="403"/>
                </a:lnTo>
                <a:lnTo>
                  <a:pt x="175" y="403"/>
                </a:lnTo>
                <a:lnTo>
                  <a:pt x="159" y="403"/>
                </a:lnTo>
                <a:cubicBezTo>
                  <a:pt x="155" y="403"/>
                  <a:pt x="148" y="403"/>
                  <a:pt x="146" y="404"/>
                </a:cubicBezTo>
                <a:lnTo>
                  <a:pt x="145" y="404"/>
                </a:lnTo>
                <a:lnTo>
                  <a:pt x="144" y="403"/>
                </a:lnTo>
                <a:lnTo>
                  <a:pt x="143" y="388"/>
                </a:lnTo>
                <a:lnTo>
                  <a:pt x="144" y="386"/>
                </a:lnTo>
                <a:lnTo>
                  <a:pt x="145" y="385"/>
                </a:lnTo>
                <a:lnTo>
                  <a:pt x="150" y="385"/>
                </a:lnTo>
                <a:lnTo>
                  <a:pt x="164" y="384"/>
                </a:lnTo>
                <a:cubicBezTo>
                  <a:pt x="166" y="384"/>
                  <a:pt x="172" y="383"/>
                  <a:pt x="175" y="383"/>
                </a:cubicBezTo>
                <a:lnTo>
                  <a:pt x="177" y="383"/>
                </a:lnTo>
                <a:lnTo>
                  <a:pt x="178" y="382"/>
                </a:lnTo>
                <a:lnTo>
                  <a:pt x="180" y="382"/>
                </a:lnTo>
                <a:lnTo>
                  <a:pt x="181" y="382"/>
                </a:lnTo>
                <a:lnTo>
                  <a:pt x="183" y="382"/>
                </a:lnTo>
                <a:lnTo>
                  <a:pt x="184" y="381"/>
                </a:lnTo>
                <a:lnTo>
                  <a:pt x="186" y="380"/>
                </a:lnTo>
                <a:lnTo>
                  <a:pt x="187" y="379"/>
                </a:lnTo>
                <a:lnTo>
                  <a:pt x="187" y="378"/>
                </a:lnTo>
                <a:lnTo>
                  <a:pt x="187" y="378"/>
                </a:lnTo>
                <a:lnTo>
                  <a:pt x="187" y="378"/>
                </a:lnTo>
                <a:lnTo>
                  <a:pt x="188" y="377"/>
                </a:lnTo>
                <a:lnTo>
                  <a:pt x="190" y="376"/>
                </a:lnTo>
                <a:lnTo>
                  <a:pt x="191" y="374"/>
                </a:lnTo>
                <a:lnTo>
                  <a:pt x="192" y="374"/>
                </a:lnTo>
                <a:lnTo>
                  <a:pt x="203" y="370"/>
                </a:lnTo>
                <a:lnTo>
                  <a:pt x="204" y="369"/>
                </a:lnTo>
                <a:lnTo>
                  <a:pt x="204" y="367"/>
                </a:lnTo>
                <a:lnTo>
                  <a:pt x="204" y="366"/>
                </a:lnTo>
                <a:lnTo>
                  <a:pt x="204" y="365"/>
                </a:lnTo>
                <a:lnTo>
                  <a:pt x="204" y="364"/>
                </a:lnTo>
                <a:lnTo>
                  <a:pt x="204" y="363"/>
                </a:lnTo>
                <a:lnTo>
                  <a:pt x="204" y="357"/>
                </a:lnTo>
                <a:cubicBezTo>
                  <a:pt x="195" y="355"/>
                  <a:pt x="188" y="355"/>
                  <a:pt x="180" y="355"/>
                </a:cubicBezTo>
                <a:cubicBezTo>
                  <a:pt x="167" y="355"/>
                  <a:pt x="146" y="357"/>
                  <a:pt x="134" y="359"/>
                </a:cubicBezTo>
                <a:cubicBezTo>
                  <a:pt x="131" y="359"/>
                  <a:pt x="125" y="360"/>
                  <a:pt x="123" y="360"/>
                </a:cubicBezTo>
                <a:cubicBezTo>
                  <a:pt x="122" y="360"/>
                  <a:pt x="117" y="361"/>
                  <a:pt x="116" y="361"/>
                </a:cubicBezTo>
                <a:lnTo>
                  <a:pt x="109" y="362"/>
                </a:lnTo>
                <a:cubicBezTo>
                  <a:pt x="73" y="364"/>
                  <a:pt x="94" y="363"/>
                  <a:pt x="81" y="365"/>
                </a:cubicBezTo>
                <a:lnTo>
                  <a:pt x="79" y="365"/>
                </a:lnTo>
                <a:lnTo>
                  <a:pt x="78" y="365"/>
                </a:lnTo>
                <a:lnTo>
                  <a:pt x="77" y="366"/>
                </a:lnTo>
                <a:lnTo>
                  <a:pt x="76" y="366"/>
                </a:lnTo>
                <a:lnTo>
                  <a:pt x="75" y="366"/>
                </a:lnTo>
                <a:lnTo>
                  <a:pt x="73" y="366"/>
                </a:lnTo>
                <a:lnTo>
                  <a:pt x="71" y="366"/>
                </a:lnTo>
                <a:lnTo>
                  <a:pt x="70" y="365"/>
                </a:lnTo>
                <a:lnTo>
                  <a:pt x="68" y="364"/>
                </a:lnTo>
                <a:lnTo>
                  <a:pt x="66" y="363"/>
                </a:lnTo>
                <a:lnTo>
                  <a:pt x="65" y="363"/>
                </a:lnTo>
                <a:lnTo>
                  <a:pt x="64" y="363"/>
                </a:lnTo>
                <a:lnTo>
                  <a:pt x="62" y="363"/>
                </a:lnTo>
                <a:lnTo>
                  <a:pt x="61" y="363"/>
                </a:lnTo>
                <a:lnTo>
                  <a:pt x="59" y="362"/>
                </a:lnTo>
                <a:lnTo>
                  <a:pt x="59" y="362"/>
                </a:lnTo>
                <a:lnTo>
                  <a:pt x="56" y="363"/>
                </a:lnTo>
                <a:lnTo>
                  <a:pt x="56" y="364"/>
                </a:lnTo>
                <a:lnTo>
                  <a:pt x="55" y="365"/>
                </a:lnTo>
                <a:lnTo>
                  <a:pt x="56" y="365"/>
                </a:lnTo>
                <a:lnTo>
                  <a:pt x="56" y="366"/>
                </a:lnTo>
                <a:lnTo>
                  <a:pt x="56" y="368"/>
                </a:lnTo>
                <a:lnTo>
                  <a:pt x="56" y="369"/>
                </a:lnTo>
                <a:cubicBezTo>
                  <a:pt x="57" y="371"/>
                  <a:pt x="55" y="378"/>
                  <a:pt x="55" y="379"/>
                </a:cubicBezTo>
                <a:cubicBezTo>
                  <a:pt x="54" y="383"/>
                  <a:pt x="52" y="393"/>
                  <a:pt x="51" y="401"/>
                </a:cubicBezTo>
                <a:lnTo>
                  <a:pt x="51" y="402"/>
                </a:lnTo>
                <a:lnTo>
                  <a:pt x="52" y="402"/>
                </a:lnTo>
                <a:lnTo>
                  <a:pt x="50" y="412"/>
                </a:lnTo>
                <a:lnTo>
                  <a:pt x="51" y="410"/>
                </a:lnTo>
                <a:lnTo>
                  <a:pt x="52" y="409"/>
                </a:lnTo>
                <a:lnTo>
                  <a:pt x="52" y="408"/>
                </a:lnTo>
                <a:lnTo>
                  <a:pt x="52" y="408"/>
                </a:lnTo>
                <a:lnTo>
                  <a:pt x="52" y="408"/>
                </a:lnTo>
                <a:lnTo>
                  <a:pt x="53" y="408"/>
                </a:lnTo>
                <a:lnTo>
                  <a:pt x="53" y="409"/>
                </a:lnTo>
                <a:lnTo>
                  <a:pt x="52" y="417"/>
                </a:lnTo>
                <a:lnTo>
                  <a:pt x="52" y="418"/>
                </a:lnTo>
                <a:lnTo>
                  <a:pt x="51" y="421"/>
                </a:lnTo>
                <a:lnTo>
                  <a:pt x="51" y="422"/>
                </a:lnTo>
                <a:lnTo>
                  <a:pt x="50" y="423"/>
                </a:lnTo>
                <a:lnTo>
                  <a:pt x="50" y="424"/>
                </a:lnTo>
                <a:lnTo>
                  <a:pt x="50" y="426"/>
                </a:lnTo>
                <a:lnTo>
                  <a:pt x="51" y="427"/>
                </a:lnTo>
                <a:lnTo>
                  <a:pt x="52" y="428"/>
                </a:lnTo>
                <a:cubicBezTo>
                  <a:pt x="51" y="430"/>
                  <a:pt x="51" y="435"/>
                  <a:pt x="51" y="436"/>
                </a:cubicBezTo>
                <a:lnTo>
                  <a:pt x="51" y="436"/>
                </a:lnTo>
                <a:lnTo>
                  <a:pt x="52" y="435"/>
                </a:lnTo>
                <a:lnTo>
                  <a:pt x="52" y="433"/>
                </a:lnTo>
                <a:lnTo>
                  <a:pt x="52" y="432"/>
                </a:lnTo>
                <a:lnTo>
                  <a:pt x="53" y="431"/>
                </a:lnTo>
                <a:lnTo>
                  <a:pt x="53" y="429"/>
                </a:lnTo>
                <a:lnTo>
                  <a:pt x="54" y="428"/>
                </a:lnTo>
                <a:lnTo>
                  <a:pt x="54" y="426"/>
                </a:lnTo>
                <a:lnTo>
                  <a:pt x="55" y="425"/>
                </a:lnTo>
                <a:lnTo>
                  <a:pt x="55" y="424"/>
                </a:lnTo>
                <a:lnTo>
                  <a:pt x="55" y="423"/>
                </a:lnTo>
                <a:lnTo>
                  <a:pt x="55" y="421"/>
                </a:lnTo>
                <a:lnTo>
                  <a:pt x="56" y="420"/>
                </a:lnTo>
                <a:lnTo>
                  <a:pt x="57" y="419"/>
                </a:lnTo>
                <a:lnTo>
                  <a:pt x="57" y="420"/>
                </a:lnTo>
                <a:lnTo>
                  <a:pt x="57" y="420"/>
                </a:lnTo>
                <a:lnTo>
                  <a:pt x="57" y="421"/>
                </a:lnTo>
                <a:lnTo>
                  <a:pt x="57" y="422"/>
                </a:lnTo>
                <a:cubicBezTo>
                  <a:pt x="57" y="426"/>
                  <a:pt x="56" y="430"/>
                  <a:pt x="56" y="430"/>
                </a:cubicBezTo>
                <a:cubicBezTo>
                  <a:pt x="55" y="435"/>
                  <a:pt x="55" y="439"/>
                  <a:pt x="54" y="439"/>
                </a:cubicBezTo>
                <a:cubicBezTo>
                  <a:pt x="54" y="441"/>
                  <a:pt x="51" y="448"/>
                  <a:pt x="50" y="452"/>
                </a:cubicBezTo>
                <a:lnTo>
                  <a:pt x="49" y="452"/>
                </a:lnTo>
                <a:lnTo>
                  <a:pt x="49" y="453"/>
                </a:lnTo>
                <a:lnTo>
                  <a:pt x="49" y="454"/>
                </a:lnTo>
                <a:lnTo>
                  <a:pt x="48" y="455"/>
                </a:lnTo>
                <a:lnTo>
                  <a:pt x="44" y="459"/>
                </a:lnTo>
                <a:lnTo>
                  <a:pt x="44" y="461"/>
                </a:lnTo>
                <a:lnTo>
                  <a:pt x="44" y="462"/>
                </a:lnTo>
                <a:cubicBezTo>
                  <a:pt x="43" y="466"/>
                  <a:pt x="36" y="471"/>
                  <a:pt x="38" y="469"/>
                </a:cubicBezTo>
                <a:cubicBezTo>
                  <a:pt x="38" y="470"/>
                  <a:pt x="31" y="473"/>
                  <a:pt x="32" y="473"/>
                </a:cubicBezTo>
                <a:lnTo>
                  <a:pt x="32" y="473"/>
                </a:lnTo>
                <a:lnTo>
                  <a:pt x="32" y="473"/>
                </a:lnTo>
                <a:lnTo>
                  <a:pt x="31" y="473"/>
                </a:lnTo>
                <a:cubicBezTo>
                  <a:pt x="33" y="472"/>
                  <a:pt x="37" y="466"/>
                  <a:pt x="39" y="465"/>
                </a:cubicBezTo>
                <a:close/>
                <a:moveTo>
                  <a:pt x="147" y="439"/>
                </a:moveTo>
                <a:cubicBezTo>
                  <a:pt x="147" y="437"/>
                  <a:pt x="146" y="430"/>
                  <a:pt x="146" y="426"/>
                </a:cubicBezTo>
                <a:lnTo>
                  <a:pt x="146" y="425"/>
                </a:lnTo>
                <a:lnTo>
                  <a:pt x="146" y="424"/>
                </a:lnTo>
                <a:lnTo>
                  <a:pt x="147" y="424"/>
                </a:lnTo>
                <a:lnTo>
                  <a:pt x="148" y="424"/>
                </a:lnTo>
                <a:lnTo>
                  <a:pt x="157" y="423"/>
                </a:lnTo>
                <a:lnTo>
                  <a:pt x="158" y="423"/>
                </a:lnTo>
                <a:lnTo>
                  <a:pt x="159" y="423"/>
                </a:lnTo>
                <a:lnTo>
                  <a:pt x="160" y="423"/>
                </a:lnTo>
                <a:lnTo>
                  <a:pt x="161" y="422"/>
                </a:lnTo>
                <a:lnTo>
                  <a:pt x="162" y="422"/>
                </a:lnTo>
                <a:cubicBezTo>
                  <a:pt x="163" y="426"/>
                  <a:pt x="163" y="431"/>
                  <a:pt x="163" y="432"/>
                </a:cubicBezTo>
                <a:lnTo>
                  <a:pt x="163" y="433"/>
                </a:lnTo>
                <a:lnTo>
                  <a:pt x="163" y="434"/>
                </a:lnTo>
                <a:lnTo>
                  <a:pt x="163" y="435"/>
                </a:lnTo>
                <a:lnTo>
                  <a:pt x="163" y="436"/>
                </a:lnTo>
                <a:lnTo>
                  <a:pt x="163" y="437"/>
                </a:lnTo>
                <a:lnTo>
                  <a:pt x="162" y="438"/>
                </a:lnTo>
                <a:lnTo>
                  <a:pt x="161" y="439"/>
                </a:lnTo>
                <a:lnTo>
                  <a:pt x="160" y="440"/>
                </a:lnTo>
                <a:lnTo>
                  <a:pt x="156" y="444"/>
                </a:lnTo>
                <a:lnTo>
                  <a:pt x="156" y="444"/>
                </a:lnTo>
                <a:lnTo>
                  <a:pt x="155" y="444"/>
                </a:lnTo>
                <a:lnTo>
                  <a:pt x="148" y="444"/>
                </a:lnTo>
                <a:lnTo>
                  <a:pt x="147" y="444"/>
                </a:lnTo>
                <a:lnTo>
                  <a:pt x="147" y="443"/>
                </a:lnTo>
                <a:lnTo>
                  <a:pt x="147" y="439"/>
                </a:lnTo>
                <a:close/>
                <a:moveTo>
                  <a:pt x="133" y="445"/>
                </a:moveTo>
                <a:lnTo>
                  <a:pt x="124" y="445"/>
                </a:lnTo>
                <a:lnTo>
                  <a:pt x="124" y="445"/>
                </a:lnTo>
                <a:cubicBezTo>
                  <a:pt x="122" y="445"/>
                  <a:pt x="117" y="444"/>
                  <a:pt x="116" y="444"/>
                </a:cubicBezTo>
                <a:cubicBezTo>
                  <a:pt x="111" y="444"/>
                  <a:pt x="106" y="445"/>
                  <a:pt x="105" y="445"/>
                </a:cubicBezTo>
                <a:lnTo>
                  <a:pt x="105" y="444"/>
                </a:lnTo>
                <a:lnTo>
                  <a:pt x="106" y="443"/>
                </a:lnTo>
                <a:lnTo>
                  <a:pt x="106" y="441"/>
                </a:lnTo>
                <a:cubicBezTo>
                  <a:pt x="106" y="440"/>
                  <a:pt x="105" y="434"/>
                  <a:pt x="105" y="433"/>
                </a:cubicBezTo>
                <a:lnTo>
                  <a:pt x="105" y="432"/>
                </a:lnTo>
                <a:lnTo>
                  <a:pt x="104" y="430"/>
                </a:lnTo>
                <a:lnTo>
                  <a:pt x="104" y="429"/>
                </a:lnTo>
                <a:lnTo>
                  <a:pt x="104" y="428"/>
                </a:lnTo>
                <a:lnTo>
                  <a:pt x="104" y="428"/>
                </a:lnTo>
                <a:lnTo>
                  <a:pt x="106" y="428"/>
                </a:lnTo>
                <a:lnTo>
                  <a:pt x="106" y="429"/>
                </a:lnTo>
                <a:lnTo>
                  <a:pt x="106" y="430"/>
                </a:lnTo>
                <a:lnTo>
                  <a:pt x="107" y="431"/>
                </a:lnTo>
                <a:lnTo>
                  <a:pt x="107" y="432"/>
                </a:lnTo>
                <a:lnTo>
                  <a:pt x="108" y="432"/>
                </a:lnTo>
                <a:lnTo>
                  <a:pt x="108" y="433"/>
                </a:lnTo>
                <a:lnTo>
                  <a:pt x="109" y="433"/>
                </a:lnTo>
                <a:lnTo>
                  <a:pt x="110" y="433"/>
                </a:lnTo>
                <a:lnTo>
                  <a:pt x="111" y="433"/>
                </a:lnTo>
                <a:lnTo>
                  <a:pt x="111" y="432"/>
                </a:lnTo>
                <a:lnTo>
                  <a:pt x="112" y="431"/>
                </a:lnTo>
                <a:lnTo>
                  <a:pt x="112" y="431"/>
                </a:lnTo>
                <a:lnTo>
                  <a:pt x="114" y="431"/>
                </a:lnTo>
                <a:lnTo>
                  <a:pt x="115" y="430"/>
                </a:lnTo>
                <a:lnTo>
                  <a:pt x="117" y="429"/>
                </a:lnTo>
                <a:lnTo>
                  <a:pt x="119" y="429"/>
                </a:lnTo>
                <a:lnTo>
                  <a:pt x="120" y="429"/>
                </a:lnTo>
                <a:lnTo>
                  <a:pt x="120" y="429"/>
                </a:lnTo>
                <a:cubicBezTo>
                  <a:pt x="122" y="429"/>
                  <a:pt x="128" y="428"/>
                  <a:pt x="130" y="428"/>
                </a:cubicBezTo>
                <a:lnTo>
                  <a:pt x="132" y="427"/>
                </a:lnTo>
                <a:lnTo>
                  <a:pt x="133" y="445"/>
                </a:lnTo>
                <a:close/>
                <a:moveTo>
                  <a:pt x="41" y="461"/>
                </a:moveTo>
                <a:lnTo>
                  <a:pt x="39" y="462"/>
                </a:lnTo>
                <a:lnTo>
                  <a:pt x="39" y="463"/>
                </a:lnTo>
                <a:lnTo>
                  <a:pt x="39" y="463"/>
                </a:lnTo>
                <a:lnTo>
                  <a:pt x="38" y="464"/>
                </a:lnTo>
                <a:lnTo>
                  <a:pt x="39" y="465"/>
                </a:lnTo>
                <a:lnTo>
                  <a:pt x="41" y="461"/>
                </a:lnTo>
                <a:close/>
                <a:moveTo>
                  <a:pt x="229" y="494"/>
                </a:moveTo>
                <a:lnTo>
                  <a:pt x="231" y="496"/>
                </a:lnTo>
                <a:lnTo>
                  <a:pt x="232" y="497"/>
                </a:lnTo>
                <a:lnTo>
                  <a:pt x="234" y="497"/>
                </a:lnTo>
                <a:lnTo>
                  <a:pt x="234" y="497"/>
                </a:lnTo>
                <a:lnTo>
                  <a:pt x="236" y="497"/>
                </a:lnTo>
                <a:lnTo>
                  <a:pt x="237" y="498"/>
                </a:lnTo>
                <a:lnTo>
                  <a:pt x="238" y="499"/>
                </a:lnTo>
                <a:lnTo>
                  <a:pt x="239" y="499"/>
                </a:lnTo>
                <a:lnTo>
                  <a:pt x="239" y="500"/>
                </a:lnTo>
                <a:lnTo>
                  <a:pt x="240" y="500"/>
                </a:lnTo>
                <a:lnTo>
                  <a:pt x="241" y="501"/>
                </a:lnTo>
                <a:lnTo>
                  <a:pt x="240" y="502"/>
                </a:lnTo>
                <a:lnTo>
                  <a:pt x="244" y="505"/>
                </a:lnTo>
                <a:lnTo>
                  <a:pt x="248" y="508"/>
                </a:lnTo>
                <a:lnTo>
                  <a:pt x="249" y="508"/>
                </a:lnTo>
                <a:lnTo>
                  <a:pt x="252" y="509"/>
                </a:lnTo>
                <a:lnTo>
                  <a:pt x="253" y="509"/>
                </a:lnTo>
                <a:lnTo>
                  <a:pt x="254" y="510"/>
                </a:lnTo>
                <a:lnTo>
                  <a:pt x="255" y="510"/>
                </a:lnTo>
                <a:lnTo>
                  <a:pt x="256" y="510"/>
                </a:lnTo>
                <a:lnTo>
                  <a:pt x="258" y="510"/>
                </a:lnTo>
                <a:lnTo>
                  <a:pt x="259" y="510"/>
                </a:lnTo>
                <a:lnTo>
                  <a:pt x="259" y="510"/>
                </a:lnTo>
                <a:lnTo>
                  <a:pt x="259" y="511"/>
                </a:lnTo>
                <a:lnTo>
                  <a:pt x="259" y="512"/>
                </a:lnTo>
                <a:lnTo>
                  <a:pt x="260" y="513"/>
                </a:lnTo>
                <a:lnTo>
                  <a:pt x="260" y="512"/>
                </a:lnTo>
                <a:lnTo>
                  <a:pt x="260" y="511"/>
                </a:lnTo>
                <a:lnTo>
                  <a:pt x="263" y="511"/>
                </a:lnTo>
                <a:lnTo>
                  <a:pt x="269" y="512"/>
                </a:lnTo>
                <a:lnTo>
                  <a:pt x="271" y="512"/>
                </a:lnTo>
                <a:lnTo>
                  <a:pt x="272" y="512"/>
                </a:lnTo>
                <a:lnTo>
                  <a:pt x="273" y="512"/>
                </a:lnTo>
                <a:lnTo>
                  <a:pt x="274" y="512"/>
                </a:lnTo>
                <a:lnTo>
                  <a:pt x="277" y="513"/>
                </a:lnTo>
                <a:cubicBezTo>
                  <a:pt x="279" y="513"/>
                  <a:pt x="282" y="511"/>
                  <a:pt x="283" y="511"/>
                </a:cubicBezTo>
                <a:lnTo>
                  <a:pt x="283" y="511"/>
                </a:lnTo>
                <a:lnTo>
                  <a:pt x="284" y="510"/>
                </a:lnTo>
                <a:lnTo>
                  <a:pt x="284" y="510"/>
                </a:lnTo>
                <a:cubicBezTo>
                  <a:pt x="286" y="510"/>
                  <a:pt x="292" y="509"/>
                  <a:pt x="292" y="509"/>
                </a:cubicBezTo>
                <a:lnTo>
                  <a:pt x="291" y="508"/>
                </a:lnTo>
                <a:lnTo>
                  <a:pt x="292" y="508"/>
                </a:lnTo>
                <a:lnTo>
                  <a:pt x="292" y="508"/>
                </a:lnTo>
                <a:lnTo>
                  <a:pt x="293" y="507"/>
                </a:lnTo>
                <a:lnTo>
                  <a:pt x="293" y="507"/>
                </a:lnTo>
                <a:lnTo>
                  <a:pt x="294" y="506"/>
                </a:lnTo>
                <a:lnTo>
                  <a:pt x="295" y="506"/>
                </a:lnTo>
                <a:lnTo>
                  <a:pt x="296" y="506"/>
                </a:lnTo>
                <a:lnTo>
                  <a:pt x="296" y="506"/>
                </a:lnTo>
                <a:lnTo>
                  <a:pt x="297" y="505"/>
                </a:lnTo>
                <a:lnTo>
                  <a:pt x="299" y="505"/>
                </a:lnTo>
                <a:lnTo>
                  <a:pt x="300" y="504"/>
                </a:lnTo>
                <a:lnTo>
                  <a:pt x="302" y="502"/>
                </a:lnTo>
                <a:lnTo>
                  <a:pt x="302" y="501"/>
                </a:lnTo>
                <a:lnTo>
                  <a:pt x="302" y="500"/>
                </a:lnTo>
                <a:lnTo>
                  <a:pt x="302" y="500"/>
                </a:lnTo>
                <a:lnTo>
                  <a:pt x="302" y="499"/>
                </a:lnTo>
                <a:lnTo>
                  <a:pt x="302" y="498"/>
                </a:lnTo>
                <a:lnTo>
                  <a:pt x="302" y="497"/>
                </a:lnTo>
                <a:lnTo>
                  <a:pt x="301" y="496"/>
                </a:lnTo>
                <a:lnTo>
                  <a:pt x="299" y="495"/>
                </a:lnTo>
                <a:lnTo>
                  <a:pt x="299" y="494"/>
                </a:lnTo>
                <a:lnTo>
                  <a:pt x="298" y="494"/>
                </a:lnTo>
                <a:lnTo>
                  <a:pt x="298" y="494"/>
                </a:lnTo>
                <a:lnTo>
                  <a:pt x="301" y="492"/>
                </a:lnTo>
                <a:lnTo>
                  <a:pt x="300" y="491"/>
                </a:lnTo>
                <a:lnTo>
                  <a:pt x="299" y="491"/>
                </a:lnTo>
                <a:lnTo>
                  <a:pt x="301" y="485"/>
                </a:lnTo>
                <a:lnTo>
                  <a:pt x="300" y="485"/>
                </a:lnTo>
                <a:lnTo>
                  <a:pt x="300" y="484"/>
                </a:lnTo>
                <a:lnTo>
                  <a:pt x="300" y="484"/>
                </a:lnTo>
                <a:lnTo>
                  <a:pt x="301" y="483"/>
                </a:lnTo>
                <a:lnTo>
                  <a:pt x="302" y="483"/>
                </a:lnTo>
                <a:lnTo>
                  <a:pt x="302" y="482"/>
                </a:lnTo>
                <a:lnTo>
                  <a:pt x="301" y="482"/>
                </a:lnTo>
                <a:lnTo>
                  <a:pt x="302" y="480"/>
                </a:lnTo>
                <a:lnTo>
                  <a:pt x="302" y="479"/>
                </a:lnTo>
                <a:lnTo>
                  <a:pt x="303" y="478"/>
                </a:lnTo>
                <a:lnTo>
                  <a:pt x="303" y="477"/>
                </a:lnTo>
                <a:lnTo>
                  <a:pt x="304" y="477"/>
                </a:lnTo>
                <a:lnTo>
                  <a:pt x="305" y="476"/>
                </a:lnTo>
                <a:lnTo>
                  <a:pt x="305" y="476"/>
                </a:lnTo>
                <a:lnTo>
                  <a:pt x="305" y="475"/>
                </a:lnTo>
                <a:lnTo>
                  <a:pt x="305" y="474"/>
                </a:lnTo>
                <a:lnTo>
                  <a:pt x="306" y="473"/>
                </a:lnTo>
                <a:lnTo>
                  <a:pt x="307" y="471"/>
                </a:lnTo>
                <a:lnTo>
                  <a:pt x="308" y="468"/>
                </a:lnTo>
                <a:lnTo>
                  <a:pt x="307" y="469"/>
                </a:lnTo>
                <a:lnTo>
                  <a:pt x="305" y="469"/>
                </a:lnTo>
                <a:lnTo>
                  <a:pt x="305" y="469"/>
                </a:lnTo>
                <a:lnTo>
                  <a:pt x="304" y="469"/>
                </a:lnTo>
                <a:lnTo>
                  <a:pt x="304" y="469"/>
                </a:lnTo>
                <a:lnTo>
                  <a:pt x="304" y="469"/>
                </a:lnTo>
                <a:lnTo>
                  <a:pt x="304" y="468"/>
                </a:lnTo>
                <a:lnTo>
                  <a:pt x="304" y="468"/>
                </a:lnTo>
                <a:lnTo>
                  <a:pt x="304" y="467"/>
                </a:lnTo>
                <a:lnTo>
                  <a:pt x="304" y="466"/>
                </a:lnTo>
                <a:lnTo>
                  <a:pt x="304" y="466"/>
                </a:lnTo>
                <a:lnTo>
                  <a:pt x="304" y="466"/>
                </a:lnTo>
                <a:lnTo>
                  <a:pt x="302" y="468"/>
                </a:lnTo>
                <a:lnTo>
                  <a:pt x="301" y="467"/>
                </a:lnTo>
                <a:lnTo>
                  <a:pt x="301" y="466"/>
                </a:lnTo>
                <a:lnTo>
                  <a:pt x="300" y="466"/>
                </a:lnTo>
                <a:lnTo>
                  <a:pt x="300" y="466"/>
                </a:lnTo>
                <a:lnTo>
                  <a:pt x="299" y="467"/>
                </a:lnTo>
                <a:lnTo>
                  <a:pt x="299" y="468"/>
                </a:lnTo>
                <a:lnTo>
                  <a:pt x="298" y="468"/>
                </a:lnTo>
                <a:lnTo>
                  <a:pt x="297" y="468"/>
                </a:lnTo>
                <a:lnTo>
                  <a:pt x="296" y="468"/>
                </a:lnTo>
                <a:lnTo>
                  <a:pt x="296" y="468"/>
                </a:lnTo>
                <a:lnTo>
                  <a:pt x="296" y="469"/>
                </a:lnTo>
                <a:lnTo>
                  <a:pt x="295" y="470"/>
                </a:lnTo>
                <a:lnTo>
                  <a:pt x="295" y="471"/>
                </a:lnTo>
                <a:lnTo>
                  <a:pt x="295" y="472"/>
                </a:lnTo>
                <a:lnTo>
                  <a:pt x="295" y="473"/>
                </a:lnTo>
                <a:lnTo>
                  <a:pt x="295" y="474"/>
                </a:lnTo>
                <a:lnTo>
                  <a:pt x="295" y="475"/>
                </a:lnTo>
                <a:lnTo>
                  <a:pt x="294" y="476"/>
                </a:lnTo>
                <a:lnTo>
                  <a:pt x="293" y="476"/>
                </a:lnTo>
                <a:cubicBezTo>
                  <a:pt x="289" y="475"/>
                  <a:pt x="277" y="471"/>
                  <a:pt x="270" y="471"/>
                </a:cubicBezTo>
                <a:cubicBezTo>
                  <a:pt x="267" y="471"/>
                  <a:pt x="263" y="470"/>
                  <a:pt x="262" y="469"/>
                </a:cubicBezTo>
                <a:cubicBezTo>
                  <a:pt x="250" y="471"/>
                  <a:pt x="231" y="452"/>
                  <a:pt x="235" y="440"/>
                </a:cubicBezTo>
                <a:lnTo>
                  <a:pt x="234" y="429"/>
                </a:lnTo>
                <a:lnTo>
                  <a:pt x="234" y="428"/>
                </a:lnTo>
                <a:lnTo>
                  <a:pt x="234" y="426"/>
                </a:lnTo>
                <a:lnTo>
                  <a:pt x="234" y="424"/>
                </a:lnTo>
                <a:cubicBezTo>
                  <a:pt x="233" y="423"/>
                  <a:pt x="233" y="417"/>
                  <a:pt x="233" y="416"/>
                </a:cubicBezTo>
                <a:lnTo>
                  <a:pt x="233" y="407"/>
                </a:lnTo>
                <a:cubicBezTo>
                  <a:pt x="233" y="403"/>
                  <a:pt x="234" y="397"/>
                  <a:pt x="234" y="395"/>
                </a:cubicBezTo>
                <a:cubicBezTo>
                  <a:pt x="234" y="388"/>
                  <a:pt x="234" y="382"/>
                  <a:pt x="234" y="380"/>
                </a:cubicBezTo>
                <a:lnTo>
                  <a:pt x="234" y="379"/>
                </a:lnTo>
                <a:cubicBezTo>
                  <a:pt x="233" y="377"/>
                  <a:pt x="235" y="368"/>
                  <a:pt x="236" y="366"/>
                </a:cubicBezTo>
                <a:cubicBezTo>
                  <a:pt x="242" y="321"/>
                  <a:pt x="240" y="336"/>
                  <a:pt x="240" y="329"/>
                </a:cubicBezTo>
                <a:lnTo>
                  <a:pt x="240" y="328"/>
                </a:lnTo>
                <a:lnTo>
                  <a:pt x="240" y="327"/>
                </a:lnTo>
                <a:lnTo>
                  <a:pt x="240" y="325"/>
                </a:lnTo>
                <a:lnTo>
                  <a:pt x="240" y="324"/>
                </a:lnTo>
                <a:lnTo>
                  <a:pt x="241" y="323"/>
                </a:lnTo>
                <a:lnTo>
                  <a:pt x="241" y="322"/>
                </a:lnTo>
                <a:lnTo>
                  <a:pt x="241" y="321"/>
                </a:lnTo>
                <a:lnTo>
                  <a:pt x="241" y="320"/>
                </a:lnTo>
                <a:lnTo>
                  <a:pt x="240" y="319"/>
                </a:lnTo>
                <a:lnTo>
                  <a:pt x="240" y="317"/>
                </a:lnTo>
                <a:lnTo>
                  <a:pt x="240" y="316"/>
                </a:lnTo>
                <a:lnTo>
                  <a:pt x="240" y="315"/>
                </a:lnTo>
                <a:lnTo>
                  <a:pt x="240" y="313"/>
                </a:lnTo>
                <a:lnTo>
                  <a:pt x="240" y="311"/>
                </a:lnTo>
                <a:lnTo>
                  <a:pt x="239" y="310"/>
                </a:lnTo>
                <a:lnTo>
                  <a:pt x="239" y="309"/>
                </a:lnTo>
                <a:lnTo>
                  <a:pt x="239" y="307"/>
                </a:lnTo>
                <a:lnTo>
                  <a:pt x="237" y="306"/>
                </a:lnTo>
                <a:lnTo>
                  <a:pt x="234" y="305"/>
                </a:lnTo>
                <a:lnTo>
                  <a:pt x="233" y="305"/>
                </a:lnTo>
                <a:lnTo>
                  <a:pt x="231" y="305"/>
                </a:lnTo>
                <a:lnTo>
                  <a:pt x="230" y="305"/>
                </a:lnTo>
                <a:lnTo>
                  <a:pt x="229" y="306"/>
                </a:lnTo>
                <a:lnTo>
                  <a:pt x="228" y="306"/>
                </a:lnTo>
                <a:lnTo>
                  <a:pt x="227" y="306"/>
                </a:lnTo>
                <a:lnTo>
                  <a:pt x="225" y="306"/>
                </a:lnTo>
                <a:lnTo>
                  <a:pt x="224" y="306"/>
                </a:lnTo>
                <a:lnTo>
                  <a:pt x="223" y="306"/>
                </a:lnTo>
                <a:lnTo>
                  <a:pt x="222" y="306"/>
                </a:lnTo>
                <a:lnTo>
                  <a:pt x="221" y="306"/>
                </a:lnTo>
                <a:lnTo>
                  <a:pt x="220" y="306"/>
                </a:lnTo>
                <a:lnTo>
                  <a:pt x="220" y="306"/>
                </a:lnTo>
                <a:lnTo>
                  <a:pt x="220" y="306"/>
                </a:lnTo>
                <a:lnTo>
                  <a:pt x="220" y="306"/>
                </a:lnTo>
                <a:lnTo>
                  <a:pt x="217" y="306"/>
                </a:lnTo>
                <a:cubicBezTo>
                  <a:pt x="216" y="306"/>
                  <a:pt x="212" y="306"/>
                  <a:pt x="211" y="307"/>
                </a:cubicBezTo>
                <a:lnTo>
                  <a:pt x="210" y="307"/>
                </a:lnTo>
                <a:lnTo>
                  <a:pt x="210" y="307"/>
                </a:lnTo>
                <a:lnTo>
                  <a:pt x="210" y="308"/>
                </a:lnTo>
                <a:lnTo>
                  <a:pt x="209" y="308"/>
                </a:lnTo>
                <a:lnTo>
                  <a:pt x="208" y="308"/>
                </a:lnTo>
                <a:lnTo>
                  <a:pt x="208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0"/>
                </a:lnTo>
                <a:lnTo>
                  <a:pt x="202" y="310"/>
                </a:lnTo>
                <a:lnTo>
                  <a:pt x="200" y="310"/>
                </a:lnTo>
                <a:lnTo>
                  <a:pt x="198" y="310"/>
                </a:lnTo>
                <a:lnTo>
                  <a:pt x="197" y="310"/>
                </a:lnTo>
                <a:cubicBezTo>
                  <a:pt x="194" y="310"/>
                  <a:pt x="187" y="310"/>
                  <a:pt x="183" y="309"/>
                </a:cubicBezTo>
                <a:lnTo>
                  <a:pt x="174" y="309"/>
                </a:lnTo>
                <a:lnTo>
                  <a:pt x="159" y="309"/>
                </a:lnTo>
                <a:lnTo>
                  <a:pt x="144" y="309"/>
                </a:lnTo>
                <a:lnTo>
                  <a:pt x="134" y="310"/>
                </a:lnTo>
                <a:lnTo>
                  <a:pt x="133" y="310"/>
                </a:lnTo>
                <a:cubicBezTo>
                  <a:pt x="131" y="311"/>
                  <a:pt x="125" y="311"/>
                  <a:pt x="122" y="311"/>
                </a:cubicBezTo>
                <a:lnTo>
                  <a:pt x="112" y="312"/>
                </a:lnTo>
                <a:cubicBezTo>
                  <a:pt x="110" y="312"/>
                  <a:pt x="103" y="313"/>
                  <a:pt x="103" y="313"/>
                </a:cubicBezTo>
                <a:cubicBezTo>
                  <a:pt x="99" y="314"/>
                  <a:pt x="88" y="315"/>
                  <a:pt x="78" y="316"/>
                </a:cubicBezTo>
                <a:lnTo>
                  <a:pt x="77" y="316"/>
                </a:lnTo>
                <a:lnTo>
                  <a:pt x="76" y="316"/>
                </a:lnTo>
                <a:lnTo>
                  <a:pt x="74" y="315"/>
                </a:lnTo>
                <a:lnTo>
                  <a:pt x="72" y="315"/>
                </a:lnTo>
                <a:lnTo>
                  <a:pt x="71" y="314"/>
                </a:lnTo>
                <a:lnTo>
                  <a:pt x="69" y="314"/>
                </a:lnTo>
                <a:lnTo>
                  <a:pt x="66" y="312"/>
                </a:lnTo>
                <a:lnTo>
                  <a:pt x="65" y="312"/>
                </a:lnTo>
                <a:lnTo>
                  <a:pt x="63" y="312"/>
                </a:lnTo>
                <a:lnTo>
                  <a:pt x="63" y="312"/>
                </a:lnTo>
                <a:lnTo>
                  <a:pt x="62" y="313"/>
                </a:lnTo>
                <a:lnTo>
                  <a:pt x="61" y="313"/>
                </a:lnTo>
                <a:lnTo>
                  <a:pt x="59" y="312"/>
                </a:lnTo>
                <a:lnTo>
                  <a:pt x="58" y="313"/>
                </a:lnTo>
                <a:lnTo>
                  <a:pt x="56" y="314"/>
                </a:lnTo>
                <a:lnTo>
                  <a:pt x="54" y="317"/>
                </a:lnTo>
                <a:lnTo>
                  <a:pt x="54" y="318"/>
                </a:lnTo>
                <a:lnTo>
                  <a:pt x="55" y="318"/>
                </a:lnTo>
                <a:lnTo>
                  <a:pt x="56" y="319"/>
                </a:lnTo>
                <a:lnTo>
                  <a:pt x="56" y="319"/>
                </a:lnTo>
                <a:lnTo>
                  <a:pt x="60" y="322"/>
                </a:lnTo>
                <a:lnTo>
                  <a:pt x="60" y="322"/>
                </a:lnTo>
                <a:lnTo>
                  <a:pt x="59" y="323"/>
                </a:lnTo>
                <a:lnTo>
                  <a:pt x="59" y="323"/>
                </a:lnTo>
                <a:lnTo>
                  <a:pt x="58" y="324"/>
                </a:lnTo>
                <a:lnTo>
                  <a:pt x="58" y="325"/>
                </a:lnTo>
                <a:lnTo>
                  <a:pt x="58" y="326"/>
                </a:lnTo>
                <a:lnTo>
                  <a:pt x="60" y="328"/>
                </a:lnTo>
                <a:lnTo>
                  <a:pt x="61" y="329"/>
                </a:lnTo>
                <a:lnTo>
                  <a:pt x="61" y="330"/>
                </a:lnTo>
                <a:lnTo>
                  <a:pt x="61" y="330"/>
                </a:lnTo>
                <a:lnTo>
                  <a:pt x="60" y="331"/>
                </a:lnTo>
                <a:lnTo>
                  <a:pt x="60" y="331"/>
                </a:lnTo>
                <a:lnTo>
                  <a:pt x="61" y="332"/>
                </a:lnTo>
                <a:lnTo>
                  <a:pt x="62" y="333"/>
                </a:lnTo>
                <a:lnTo>
                  <a:pt x="63" y="333"/>
                </a:lnTo>
                <a:lnTo>
                  <a:pt x="62" y="334"/>
                </a:lnTo>
                <a:lnTo>
                  <a:pt x="62" y="334"/>
                </a:lnTo>
                <a:lnTo>
                  <a:pt x="61" y="335"/>
                </a:lnTo>
                <a:lnTo>
                  <a:pt x="61" y="336"/>
                </a:lnTo>
                <a:lnTo>
                  <a:pt x="62" y="337"/>
                </a:lnTo>
                <a:lnTo>
                  <a:pt x="62" y="339"/>
                </a:lnTo>
                <a:lnTo>
                  <a:pt x="62" y="340"/>
                </a:lnTo>
                <a:lnTo>
                  <a:pt x="63" y="341"/>
                </a:lnTo>
                <a:lnTo>
                  <a:pt x="64" y="341"/>
                </a:lnTo>
                <a:lnTo>
                  <a:pt x="66" y="341"/>
                </a:lnTo>
                <a:lnTo>
                  <a:pt x="67" y="341"/>
                </a:lnTo>
                <a:lnTo>
                  <a:pt x="67" y="343"/>
                </a:lnTo>
                <a:lnTo>
                  <a:pt x="67" y="345"/>
                </a:lnTo>
                <a:lnTo>
                  <a:pt x="68" y="346"/>
                </a:lnTo>
                <a:lnTo>
                  <a:pt x="70" y="342"/>
                </a:lnTo>
                <a:lnTo>
                  <a:pt x="70" y="344"/>
                </a:lnTo>
                <a:lnTo>
                  <a:pt x="71" y="344"/>
                </a:lnTo>
                <a:lnTo>
                  <a:pt x="72" y="345"/>
                </a:lnTo>
                <a:lnTo>
                  <a:pt x="73" y="346"/>
                </a:lnTo>
                <a:lnTo>
                  <a:pt x="75" y="346"/>
                </a:lnTo>
                <a:lnTo>
                  <a:pt x="75" y="349"/>
                </a:lnTo>
                <a:lnTo>
                  <a:pt x="80" y="351"/>
                </a:lnTo>
                <a:lnTo>
                  <a:pt x="81" y="350"/>
                </a:lnTo>
                <a:lnTo>
                  <a:pt x="81" y="351"/>
                </a:lnTo>
                <a:lnTo>
                  <a:pt x="82" y="351"/>
                </a:lnTo>
                <a:lnTo>
                  <a:pt x="84" y="351"/>
                </a:lnTo>
                <a:lnTo>
                  <a:pt x="86" y="350"/>
                </a:lnTo>
                <a:lnTo>
                  <a:pt x="87" y="350"/>
                </a:lnTo>
                <a:lnTo>
                  <a:pt x="88" y="350"/>
                </a:lnTo>
                <a:lnTo>
                  <a:pt x="90" y="350"/>
                </a:lnTo>
                <a:lnTo>
                  <a:pt x="91" y="350"/>
                </a:lnTo>
                <a:lnTo>
                  <a:pt x="91" y="350"/>
                </a:lnTo>
                <a:lnTo>
                  <a:pt x="92" y="350"/>
                </a:lnTo>
                <a:lnTo>
                  <a:pt x="92" y="350"/>
                </a:lnTo>
                <a:lnTo>
                  <a:pt x="93" y="350"/>
                </a:lnTo>
                <a:lnTo>
                  <a:pt x="94" y="350"/>
                </a:lnTo>
                <a:lnTo>
                  <a:pt x="94" y="349"/>
                </a:lnTo>
                <a:lnTo>
                  <a:pt x="95" y="348"/>
                </a:lnTo>
                <a:lnTo>
                  <a:pt x="93" y="348"/>
                </a:lnTo>
                <a:lnTo>
                  <a:pt x="95" y="347"/>
                </a:lnTo>
                <a:lnTo>
                  <a:pt x="96" y="347"/>
                </a:lnTo>
                <a:lnTo>
                  <a:pt x="97" y="347"/>
                </a:lnTo>
                <a:lnTo>
                  <a:pt x="98" y="346"/>
                </a:lnTo>
                <a:lnTo>
                  <a:pt x="100" y="346"/>
                </a:lnTo>
                <a:lnTo>
                  <a:pt x="100" y="345"/>
                </a:lnTo>
                <a:lnTo>
                  <a:pt x="101" y="345"/>
                </a:lnTo>
                <a:lnTo>
                  <a:pt x="105" y="345"/>
                </a:lnTo>
                <a:cubicBezTo>
                  <a:pt x="116" y="345"/>
                  <a:pt x="124" y="344"/>
                  <a:pt x="125" y="344"/>
                </a:cubicBezTo>
                <a:lnTo>
                  <a:pt x="125" y="344"/>
                </a:lnTo>
                <a:lnTo>
                  <a:pt x="126" y="344"/>
                </a:lnTo>
                <a:lnTo>
                  <a:pt x="126" y="344"/>
                </a:lnTo>
                <a:lnTo>
                  <a:pt x="126" y="344"/>
                </a:lnTo>
                <a:lnTo>
                  <a:pt x="126" y="344"/>
                </a:lnTo>
                <a:lnTo>
                  <a:pt x="127" y="345"/>
                </a:lnTo>
                <a:lnTo>
                  <a:pt x="127" y="345"/>
                </a:lnTo>
                <a:lnTo>
                  <a:pt x="129" y="345"/>
                </a:lnTo>
                <a:lnTo>
                  <a:pt x="130" y="345"/>
                </a:lnTo>
                <a:lnTo>
                  <a:pt x="132" y="345"/>
                </a:lnTo>
                <a:lnTo>
                  <a:pt x="133" y="344"/>
                </a:lnTo>
                <a:lnTo>
                  <a:pt x="134" y="343"/>
                </a:lnTo>
                <a:lnTo>
                  <a:pt x="135" y="343"/>
                </a:lnTo>
                <a:lnTo>
                  <a:pt x="138" y="341"/>
                </a:lnTo>
                <a:lnTo>
                  <a:pt x="139" y="341"/>
                </a:lnTo>
                <a:lnTo>
                  <a:pt x="140" y="340"/>
                </a:lnTo>
                <a:lnTo>
                  <a:pt x="142" y="340"/>
                </a:lnTo>
                <a:lnTo>
                  <a:pt x="142" y="340"/>
                </a:lnTo>
                <a:lnTo>
                  <a:pt x="146" y="340"/>
                </a:lnTo>
                <a:lnTo>
                  <a:pt x="147" y="340"/>
                </a:lnTo>
                <a:lnTo>
                  <a:pt x="148" y="340"/>
                </a:lnTo>
                <a:lnTo>
                  <a:pt x="149" y="339"/>
                </a:lnTo>
                <a:lnTo>
                  <a:pt x="150" y="339"/>
                </a:lnTo>
                <a:lnTo>
                  <a:pt x="152" y="339"/>
                </a:lnTo>
                <a:lnTo>
                  <a:pt x="155" y="339"/>
                </a:lnTo>
                <a:lnTo>
                  <a:pt x="157" y="339"/>
                </a:lnTo>
                <a:cubicBezTo>
                  <a:pt x="160" y="338"/>
                  <a:pt x="165" y="338"/>
                  <a:pt x="167" y="338"/>
                </a:cubicBezTo>
                <a:lnTo>
                  <a:pt x="174" y="338"/>
                </a:lnTo>
                <a:cubicBezTo>
                  <a:pt x="178" y="338"/>
                  <a:pt x="186" y="337"/>
                  <a:pt x="189" y="336"/>
                </a:cubicBezTo>
                <a:lnTo>
                  <a:pt x="191" y="335"/>
                </a:lnTo>
                <a:lnTo>
                  <a:pt x="193" y="335"/>
                </a:lnTo>
                <a:lnTo>
                  <a:pt x="194" y="335"/>
                </a:lnTo>
                <a:lnTo>
                  <a:pt x="199" y="335"/>
                </a:lnTo>
                <a:lnTo>
                  <a:pt x="207" y="335"/>
                </a:lnTo>
                <a:lnTo>
                  <a:pt x="207" y="335"/>
                </a:lnTo>
                <a:lnTo>
                  <a:pt x="207" y="336"/>
                </a:lnTo>
                <a:lnTo>
                  <a:pt x="207" y="337"/>
                </a:lnTo>
                <a:lnTo>
                  <a:pt x="207" y="338"/>
                </a:lnTo>
                <a:lnTo>
                  <a:pt x="206" y="347"/>
                </a:lnTo>
                <a:lnTo>
                  <a:pt x="206" y="348"/>
                </a:lnTo>
                <a:cubicBezTo>
                  <a:pt x="206" y="351"/>
                  <a:pt x="205" y="360"/>
                  <a:pt x="205" y="365"/>
                </a:cubicBezTo>
                <a:cubicBezTo>
                  <a:pt x="205" y="367"/>
                  <a:pt x="205" y="372"/>
                  <a:pt x="205" y="375"/>
                </a:cubicBezTo>
                <a:lnTo>
                  <a:pt x="205" y="376"/>
                </a:lnTo>
                <a:lnTo>
                  <a:pt x="205" y="377"/>
                </a:lnTo>
                <a:lnTo>
                  <a:pt x="205" y="378"/>
                </a:lnTo>
                <a:lnTo>
                  <a:pt x="204" y="379"/>
                </a:lnTo>
                <a:lnTo>
                  <a:pt x="204" y="381"/>
                </a:lnTo>
                <a:lnTo>
                  <a:pt x="203" y="402"/>
                </a:lnTo>
                <a:lnTo>
                  <a:pt x="202" y="427"/>
                </a:lnTo>
                <a:lnTo>
                  <a:pt x="202" y="434"/>
                </a:lnTo>
                <a:lnTo>
                  <a:pt x="202" y="435"/>
                </a:lnTo>
                <a:lnTo>
                  <a:pt x="202" y="437"/>
                </a:lnTo>
                <a:lnTo>
                  <a:pt x="202" y="439"/>
                </a:lnTo>
                <a:lnTo>
                  <a:pt x="202" y="440"/>
                </a:lnTo>
                <a:lnTo>
                  <a:pt x="202" y="447"/>
                </a:lnTo>
                <a:lnTo>
                  <a:pt x="202" y="448"/>
                </a:lnTo>
                <a:lnTo>
                  <a:pt x="202" y="448"/>
                </a:lnTo>
                <a:lnTo>
                  <a:pt x="202" y="449"/>
                </a:lnTo>
                <a:lnTo>
                  <a:pt x="202" y="450"/>
                </a:lnTo>
                <a:lnTo>
                  <a:pt x="202" y="451"/>
                </a:lnTo>
                <a:lnTo>
                  <a:pt x="202" y="453"/>
                </a:lnTo>
                <a:lnTo>
                  <a:pt x="202" y="454"/>
                </a:lnTo>
                <a:lnTo>
                  <a:pt x="202" y="456"/>
                </a:lnTo>
                <a:lnTo>
                  <a:pt x="202" y="458"/>
                </a:lnTo>
                <a:lnTo>
                  <a:pt x="203" y="460"/>
                </a:lnTo>
                <a:lnTo>
                  <a:pt x="203" y="464"/>
                </a:lnTo>
                <a:cubicBezTo>
                  <a:pt x="204" y="468"/>
                  <a:pt x="211" y="478"/>
                  <a:pt x="211" y="478"/>
                </a:cubicBezTo>
                <a:cubicBezTo>
                  <a:pt x="213" y="481"/>
                  <a:pt x="216" y="484"/>
                  <a:pt x="220" y="487"/>
                </a:cubicBezTo>
                <a:lnTo>
                  <a:pt x="230" y="493"/>
                </a:lnTo>
                <a:lnTo>
                  <a:pt x="231" y="493"/>
                </a:lnTo>
                <a:lnTo>
                  <a:pt x="232" y="494"/>
                </a:lnTo>
                <a:lnTo>
                  <a:pt x="233" y="495"/>
                </a:lnTo>
                <a:lnTo>
                  <a:pt x="233" y="495"/>
                </a:lnTo>
                <a:lnTo>
                  <a:pt x="233" y="496"/>
                </a:lnTo>
                <a:lnTo>
                  <a:pt x="233" y="496"/>
                </a:lnTo>
                <a:lnTo>
                  <a:pt x="230" y="494"/>
                </a:lnTo>
                <a:lnTo>
                  <a:pt x="229" y="494"/>
                </a:lnTo>
                <a:close/>
              </a:path>
            </a:pathLst>
          </a:custGeom>
          <a:solidFill>
            <a:schemeClr val="tx1"/>
          </a:solidFill>
          <a:effectLst/>
        </p:spPr>
        <p:txBody>
          <a:bodyPr vert="eaVert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solidFill>
                <a:schemeClr val="bg1"/>
              </a:solidFill>
              <a:latin typeface="演示佛系体" panose="00000500000000000000" charset="-122"/>
              <a:ea typeface="演示佛系体" panose="00000500000000000000" charset="-122"/>
            </a:endParaRPr>
          </a:p>
        </p:txBody>
      </p:sp>
      <p:sp>
        <p:nvSpPr>
          <p:cNvPr id="1048846" name="矩形 16"/>
          <p:cNvSpPr/>
          <p:nvPr userDrawn="1">
            <p:custDataLst>
              <p:tags r:id="rId20"/>
            </p:custDataLst>
          </p:nvPr>
        </p:nvSpPr>
        <p:spPr>
          <a:xfrm>
            <a:off x="7704455" y="1595120"/>
            <a:ext cx="3680460" cy="3680460"/>
          </a:xfrm>
          <a:prstGeom prst="rect">
            <a:avLst/>
          </a:prstGeom>
          <a:noFill/>
          <a:ln w="12700">
            <a:solidFill>
              <a:schemeClr val="accent6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75" name="直接连接符 18"/>
          <p:cNvCxnSpPr/>
          <p:nvPr userDrawn="1">
            <p:custDataLst>
              <p:tags r:id="rId21"/>
            </p:custDataLst>
          </p:nvPr>
        </p:nvCxnSpPr>
        <p:spPr>
          <a:xfrm>
            <a:off x="7710805" y="1600835"/>
            <a:ext cx="3668395" cy="3668395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7" name="直接连接符 20"/>
          <p:cNvCxnSpPr/>
          <p:nvPr userDrawn="1">
            <p:custDataLst>
              <p:tags r:id="rId22"/>
            </p:custDataLst>
          </p:nvPr>
        </p:nvCxnSpPr>
        <p:spPr>
          <a:xfrm flipH="1">
            <a:off x="7716520" y="1601470"/>
            <a:ext cx="3668395" cy="3668395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9" name="直接连接符 21"/>
          <p:cNvCxnSpPr/>
          <p:nvPr userDrawn="1">
            <p:custDataLst>
              <p:tags r:id="rId23"/>
            </p:custDataLst>
          </p:nvPr>
        </p:nvCxnSpPr>
        <p:spPr>
          <a:xfrm flipH="1">
            <a:off x="9544685" y="1596390"/>
            <a:ext cx="0" cy="3678555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22"/>
          <p:cNvCxnSpPr/>
          <p:nvPr userDrawn="1">
            <p:custDataLst>
              <p:tags r:id="rId24"/>
            </p:custDataLst>
          </p:nvPr>
        </p:nvCxnSpPr>
        <p:spPr>
          <a:xfrm rot="5400000" flipH="1">
            <a:off x="9544685" y="1596390"/>
            <a:ext cx="0" cy="3678555"/>
          </a:xfrm>
          <a:prstGeom prst="line">
            <a:avLst/>
          </a:prstGeom>
          <a:ln w="12700">
            <a:solidFill>
              <a:schemeClr val="accent6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文本框 25"/>
          <p:cNvSpPr txBox="1"/>
          <p:nvPr userDrawn="1">
            <p:custDataLst>
              <p:tags r:id="rId25"/>
            </p:custDataLst>
          </p:nvPr>
        </p:nvSpPr>
        <p:spPr>
          <a:xfrm>
            <a:off x="9850120" y="6076315"/>
            <a:ext cx="16287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200" b="1" cap="all">
                <a:solidFill>
                  <a:schemeClr val="accent4"/>
                </a:solidFill>
                <a:latin typeface="微软雅黑" panose="020b0503020204020204" charset="-122"/>
                <a:ea typeface="微软雅黑"/>
                <a:cs typeface="+mn-lt"/>
                <a:sym typeface="+mn-ea"/>
              </a:rPr>
              <a:t>Theme template</a:t>
            </a:r>
            <a:endParaRPr lang="zh-CN" altLang="en-US" sz="1200" b="1" cap="all">
              <a:solidFill>
                <a:schemeClr val="accent4"/>
              </a:solidFill>
              <a:latin typeface="微软雅黑" panose="020b0503020204020204" charset="-122"/>
              <a:ea typeface="微软雅黑"/>
              <a:cs typeface="+mn-lt"/>
              <a:sym typeface="+mn-ea"/>
            </a:endParaRPr>
          </a:p>
        </p:txBody>
      </p:sp>
      <p:cxnSp>
        <p:nvCxnSpPr>
          <p:cNvPr id="3145783" name="直接连接符 26"/>
          <p:cNvCxnSpPr/>
          <p:nvPr userDrawn="1">
            <p:custDataLst>
              <p:tags r:id="rId26"/>
            </p:custDataLst>
          </p:nvPr>
        </p:nvCxnSpPr>
        <p:spPr>
          <a:xfrm flipH="1">
            <a:off x="9723120" y="6046470"/>
            <a:ext cx="238125" cy="23876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文本框 28"/>
          <p:cNvSpPr txBox="1"/>
          <p:nvPr userDrawn="1">
            <p:custDataLst>
              <p:tags r:id="rId27"/>
            </p:custDataLst>
          </p:nvPr>
        </p:nvSpPr>
        <p:spPr>
          <a:xfrm>
            <a:off x="6142355" y="0"/>
            <a:ext cx="2722245" cy="2327910"/>
          </a:xfrm>
          <a:custGeom>
            <a:rect l="l" t="t" r="r" b="b"/>
            <a:pathLst>
              <a:path w="3617" h="3092">
                <a:moveTo>
                  <a:pt x="3562" y="0"/>
                </a:moveTo>
                <a:cubicBezTo>
                  <a:pt x="3568" y="28"/>
                  <a:pt x="3575" y="65"/>
                  <a:pt x="3584" y="110"/>
                </a:cubicBezTo>
                <a:cubicBezTo>
                  <a:pt x="3606" y="176"/>
                  <a:pt x="3617" y="313"/>
                  <a:pt x="3617" y="520"/>
                </a:cubicBezTo>
                <a:cubicBezTo>
                  <a:pt x="3617" y="690"/>
                  <a:pt x="3606" y="831"/>
                  <a:pt x="3584" y="941"/>
                </a:cubicBezTo>
                <a:cubicBezTo>
                  <a:pt x="3584" y="1015"/>
                  <a:pt x="3569" y="1141"/>
                  <a:pt x="3540" y="1318"/>
                </a:cubicBezTo>
                <a:cubicBezTo>
                  <a:pt x="3532" y="1377"/>
                  <a:pt x="3521" y="1435"/>
                  <a:pt x="3506" y="1490"/>
                </a:cubicBezTo>
                <a:cubicBezTo>
                  <a:pt x="3492" y="1546"/>
                  <a:pt x="3484" y="1588"/>
                  <a:pt x="3484" y="1618"/>
                </a:cubicBezTo>
                <a:cubicBezTo>
                  <a:pt x="3477" y="1699"/>
                  <a:pt x="3438" y="1830"/>
                  <a:pt x="3368" y="2011"/>
                </a:cubicBezTo>
                <a:cubicBezTo>
                  <a:pt x="3298" y="2192"/>
                  <a:pt x="3244" y="2312"/>
                  <a:pt x="3207" y="2371"/>
                </a:cubicBezTo>
                <a:cubicBezTo>
                  <a:pt x="3155" y="2423"/>
                  <a:pt x="3122" y="2482"/>
                  <a:pt x="3107" y="2549"/>
                </a:cubicBezTo>
                <a:cubicBezTo>
                  <a:pt x="3093" y="2593"/>
                  <a:pt x="3063" y="2639"/>
                  <a:pt x="3019" y="2687"/>
                </a:cubicBezTo>
                <a:cubicBezTo>
                  <a:pt x="2974" y="2735"/>
                  <a:pt x="2900" y="2807"/>
                  <a:pt x="2797" y="2904"/>
                </a:cubicBezTo>
                <a:lnTo>
                  <a:pt x="2697" y="3014"/>
                </a:lnTo>
                <a:lnTo>
                  <a:pt x="2642" y="3092"/>
                </a:lnTo>
                <a:lnTo>
                  <a:pt x="2509" y="3070"/>
                </a:lnTo>
                <a:cubicBezTo>
                  <a:pt x="2428" y="3055"/>
                  <a:pt x="2368" y="3037"/>
                  <a:pt x="2331" y="3014"/>
                </a:cubicBezTo>
                <a:cubicBezTo>
                  <a:pt x="2309" y="2992"/>
                  <a:pt x="2283" y="2981"/>
                  <a:pt x="2254" y="2981"/>
                </a:cubicBezTo>
                <a:cubicBezTo>
                  <a:pt x="2224" y="2981"/>
                  <a:pt x="2184" y="2955"/>
                  <a:pt x="2132" y="2904"/>
                </a:cubicBezTo>
                <a:cubicBezTo>
                  <a:pt x="2102" y="2874"/>
                  <a:pt x="2043" y="2841"/>
                  <a:pt x="1955" y="2804"/>
                </a:cubicBezTo>
                <a:cubicBezTo>
                  <a:pt x="1925" y="2796"/>
                  <a:pt x="1897" y="2785"/>
                  <a:pt x="1871" y="2771"/>
                </a:cubicBezTo>
                <a:cubicBezTo>
                  <a:pt x="1846" y="2756"/>
                  <a:pt x="1818" y="2745"/>
                  <a:pt x="1788" y="2737"/>
                </a:cubicBezTo>
                <a:lnTo>
                  <a:pt x="1655" y="2660"/>
                </a:lnTo>
                <a:cubicBezTo>
                  <a:pt x="1618" y="2660"/>
                  <a:pt x="1581" y="2634"/>
                  <a:pt x="1545" y="2582"/>
                </a:cubicBezTo>
                <a:cubicBezTo>
                  <a:pt x="1515" y="2553"/>
                  <a:pt x="1484" y="2528"/>
                  <a:pt x="1450" y="2510"/>
                </a:cubicBezTo>
                <a:cubicBezTo>
                  <a:pt x="1417" y="2492"/>
                  <a:pt x="1371" y="2475"/>
                  <a:pt x="1312" y="2460"/>
                </a:cubicBezTo>
                <a:cubicBezTo>
                  <a:pt x="1216" y="2423"/>
                  <a:pt x="1142" y="2405"/>
                  <a:pt x="1090" y="2405"/>
                </a:cubicBezTo>
                <a:cubicBezTo>
                  <a:pt x="1068" y="2405"/>
                  <a:pt x="1031" y="2386"/>
                  <a:pt x="979" y="2349"/>
                </a:cubicBezTo>
                <a:cubicBezTo>
                  <a:pt x="942" y="2305"/>
                  <a:pt x="928" y="2279"/>
                  <a:pt x="935" y="2272"/>
                </a:cubicBezTo>
                <a:cubicBezTo>
                  <a:pt x="950" y="2264"/>
                  <a:pt x="976" y="2262"/>
                  <a:pt x="1013" y="2266"/>
                </a:cubicBezTo>
                <a:cubicBezTo>
                  <a:pt x="1049" y="2270"/>
                  <a:pt x="1090" y="2272"/>
                  <a:pt x="1134" y="2272"/>
                </a:cubicBezTo>
                <a:cubicBezTo>
                  <a:pt x="1216" y="2272"/>
                  <a:pt x="1330" y="2246"/>
                  <a:pt x="1478" y="2194"/>
                </a:cubicBezTo>
                <a:lnTo>
                  <a:pt x="1644" y="2150"/>
                </a:lnTo>
                <a:lnTo>
                  <a:pt x="2110" y="2061"/>
                </a:lnTo>
                <a:cubicBezTo>
                  <a:pt x="2206" y="2054"/>
                  <a:pt x="2300" y="2028"/>
                  <a:pt x="2392" y="1983"/>
                </a:cubicBezTo>
                <a:cubicBezTo>
                  <a:pt x="2485" y="1939"/>
                  <a:pt x="2553" y="1887"/>
                  <a:pt x="2597" y="1828"/>
                </a:cubicBezTo>
                <a:cubicBezTo>
                  <a:pt x="2649" y="1754"/>
                  <a:pt x="2708" y="1640"/>
                  <a:pt x="2775" y="1485"/>
                </a:cubicBezTo>
                <a:cubicBezTo>
                  <a:pt x="2841" y="1329"/>
                  <a:pt x="2882" y="1204"/>
                  <a:pt x="2897" y="1108"/>
                </a:cubicBezTo>
                <a:cubicBezTo>
                  <a:pt x="2971" y="805"/>
                  <a:pt x="3008" y="535"/>
                  <a:pt x="3008" y="298"/>
                </a:cubicBezTo>
                <a:cubicBezTo>
                  <a:pt x="3008" y="195"/>
                  <a:pt x="3004" y="121"/>
                  <a:pt x="2996" y="77"/>
                </a:cubicBezTo>
                <a:lnTo>
                  <a:pt x="2990" y="0"/>
                </a:lnTo>
                <a:lnTo>
                  <a:pt x="2619" y="0"/>
                </a:lnTo>
                <a:cubicBezTo>
                  <a:pt x="2579" y="3"/>
                  <a:pt x="2531" y="14"/>
                  <a:pt x="2476" y="32"/>
                </a:cubicBezTo>
                <a:cubicBezTo>
                  <a:pt x="2431" y="32"/>
                  <a:pt x="2365" y="47"/>
                  <a:pt x="2276" y="77"/>
                </a:cubicBezTo>
                <a:cubicBezTo>
                  <a:pt x="2254" y="84"/>
                  <a:pt x="2180" y="99"/>
                  <a:pt x="2054" y="121"/>
                </a:cubicBezTo>
                <a:cubicBezTo>
                  <a:pt x="1944" y="143"/>
                  <a:pt x="1881" y="158"/>
                  <a:pt x="1866" y="165"/>
                </a:cubicBezTo>
                <a:cubicBezTo>
                  <a:pt x="1777" y="188"/>
                  <a:pt x="1726" y="199"/>
                  <a:pt x="1711" y="199"/>
                </a:cubicBezTo>
                <a:cubicBezTo>
                  <a:pt x="1674" y="199"/>
                  <a:pt x="1641" y="206"/>
                  <a:pt x="1611" y="221"/>
                </a:cubicBezTo>
                <a:lnTo>
                  <a:pt x="1578" y="243"/>
                </a:lnTo>
                <a:cubicBezTo>
                  <a:pt x="1578" y="243"/>
                  <a:pt x="1537" y="276"/>
                  <a:pt x="1456" y="343"/>
                </a:cubicBezTo>
                <a:cubicBezTo>
                  <a:pt x="1397" y="402"/>
                  <a:pt x="1352" y="439"/>
                  <a:pt x="1323" y="454"/>
                </a:cubicBezTo>
                <a:cubicBezTo>
                  <a:pt x="1264" y="476"/>
                  <a:pt x="1181" y="496"/>
                  <a:pt x="1073" y="515"/>
                </a:cubicBezTo>
                <a:cubicBezTo>
                  <a:pt x="966" y="533"/>
                  <a:pt x="876" y="546"/>
                  <a:pt x="802" y="553"/>
                </a:cubicBezTo>
                <a:cubicBezTo>
                  <a:pt x="750" y="553"/>
                  <a:pt x="665" y="528"/>
                  <a:pt x="547" y="476"/>
                </a:cubicBezTo>
                <a:cubicBezTo>
                  <a:pt x="429" y="424"/>
                  <a:pt x="325" y="369"/>
                  <a:pt x="237" y="310"/>
                </a:cubicBezTo>
                <a:cubicBezTo>
                  <a:pt x="155" y="250"/>
                  <a:pt x="98" y="204"/>
                  <a:pt x="65" y="171"/>
                </a:cubicBezTo>
                <a:cubicBezTo>
                  <a:pt x="32" y="138"/>
                  <a:pt x="15" y="106"/>
                  <a:pt x="15" y="77"/>
                </a:cubicBezTo>
                <a:cubicBezTo>
                  <a:pt x="15" y="54"/>
                  <a:pt x="10" y="28"/>
                  <a:pt x="0" y="0"/>
                </a:cubicBezTo>
                <a:close/>
              </a:path>
            </a:pathLst>
          </a:custGeom>
          <a:solidFill>
            <a:schemeClr val="bg2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 sz="41500">
              <a:solidFill>
                <a:schemeClr val="bg2">
                  <a:lumMod val="75000"/>
                </a:schemeClr>
              </a:solidFill>
              <a:latin typeface="演示夏行楷" panose="00000500000000000000" charset="-122"/>
              <a:ea typeface="演示夏行楷" panose="00000500000000000000" charset="-122"/>
              <a:sym typeface="+mn-ea"/>
            </a:endParaRPr>
          </a:p>
        </p:txBody>
      </p:sp>
      <p:sp>
        <p:nvSpPr>
          <p:cNvPr id="1048852" name="文本框 27"/>
          <p:cNvSpPr txBox="1"/>
          <p:nvPr userDrawn="1">
            <p:custDataLst>
              <p:tags r:id="rId28"/>
            </p:custDataLst>
          </p:nvPr>
        </p:nvSpPr>
        <p:spPr>
          <a:xfrm>
            <a:off x="11047095" y="514350"/>
            <a:ext cx="997585" cy="1557655"/>
          </a:xfrm>
          <a:custGeom>
            <a:gdLst>
              <a:gd name="connsiteX0" fmla="*/ 505663 w 1364238"/>
              <a:gd name="connsiteY0" fmla="*/ 0 h 2129315"/>
              <a:gd name="connsiteX1" fmla="*/ 613644 w 1364238"/>
              <a:gd name="connsiteY1" fmla="*/ 2633 h 2129315"/>
              <a:gd name="connsiteX2" fmla="*/ 674218 w 1364238"/>
              <a:gd name="connsiteY2" fmla="*/ 21069 h 2129315"/>
              <a:gd name="connsiteX3" fmla="*/ 761129 w 1364238"/>
              <a:gd name="connsiteY3" fmla="*/ 121148 h 2129315"/>
              <a:gd name="connsiteX4" fmla="*/ 800634 w 1364238"/>
              <a:gd name="connsiteY4" fmla="*/ 242296 h 2129315"/>
              <a:gd name="connsiteX5" fmla="*/ 792733 w 1364238"/>
              <a:gd name="connsiteY5" fmla="*/ 334475 h 2129315"/>
              <a:gd name="connsiteX6" fmla="*/ 774297 w 1364238"/>
              <a:gd name="connsiteY6" fmla="*/ 405583 h 2129315"/>
              <a:gd name="connsiteX7" fmla="*/ 753228 w 1364238"/>
              <a:gd name="connsiteY7" fmla="*/ 526732 h 2129315"/>
              <a:gd name="connsiteX8" fmla="*/ 734792 w 1364238"/>
              <a:gd name="connsiteY8" fmla="*/ 645247 h 2129315"/>
              <a:gd name="connsiteX9" fmla="*/ 668950 w 1364238"/>
              <a:gd name="connsiteY9" fmla="*/ 790098 h 2129315"/>
              <a:gd name="connsiteX10" fmla="*/ 616277 w 1364238"/>
              <a:gd name="connsiteY10" fmla="*/ 898078 h 2129315"/>
              <a:gd name="connsiteX11" fmla="*/ 587307 w 1364238"/>
              <a:gd name="connsiteY11" fmla="*/ 940217 h 2129315"/>
              <a:gd name="connsiteX12" fmla="*/ 558337 w 1364238"/>
              <a:gd name="connsiteY12" fmla="*/ 942851 h 2129315"/>
              <a:gd name="connsiteX13" fmla="*/ 508297 w 1364238"/>
              <a:gd name="connsiteY13" fmla="*/ 969187 h 2129315"/>
              <a:gd name="connsiteX14" fmla="*/ 447723 w 1364238"/>
              <a:gd name="connsiteY14" fmla="*/ 1069266 h 2129315"/>
              <a:gd name="connsiteX15" fmla="*/ 384515 w 1364238"/>
              <a:gd name="connsiteY15" fmla="*/ 1190415 h 2129315"/>
              <a:gd name="connsiteX16" fmla="*/ 384515 w 1364238"/>
              <a:gd name="connsiteY16" fmla="*/ 1274692 h 2129315"/>
              <a:gd name="connsiteX17" fmla="*/ 510931 w 1364238"/>
              <a:gd name="connsiteY17" fmla="*/ 1274692 h 2129315"/>
              <a:gd name="connsiteX18" fmla="*/ 726891 w 1364238"/>
              <a:gd name="connsiteY18" fmla="*/ 1264157 h 2129315"/>
              <a:gd name="connsiteX19" fmla="*/ 1006059 w 1364238"/>
              <a:gd name="connsiteY19" fmla="*/ 1290494 h 2129315"/>
              <a:gd name="connsiteX20" fmla="*/ 1058733 w 1364238"/>
              <a:gd name="connsiteY20" fmla="*/ 1306296 h 2129315"/>
              <a:gd name="connsiteX21" fmla="*/ 1148277 w 1364238"/>
              <a:gd name="connsiteY21" fmla="*/ 1343168 h 2129315"/>
              <a:gd name="connsiteX22" fmla="*/ 1266792 w 1364238"/>
              <a:gd name="connsiteY22" fmla="*/ 1456415 h 2129315"/>
              <a:gd name="connsiteX23" fmla="*/ 1332634 w 1364238"/>
              <a:gd name="connsiteY23" fmla="*/ 1543326 h 2129315"/>
              <a:gd name="connsiteX24" fmla="*/ 1353703 w 1364238"/>
              <a:gd name="connsiteY24" fmla="*/ 1585464 h 2129315"/>
              <a:gd name="connsiteX25" fmla="*/ 1364238 w 1364238"/>
              <a:gd name="connsiteY25" fmla="*/ 1609167 h 2129315"/>
              <a:gd name="connsiteX26" fmla="*/ 1348436 w 1364238"/>
              <a:gd name="connsiteY26" fmla="*/ 1643405 h 2129315"/>
              <a:gd name="connsiteX27" fmla="*/ 1332634 w 1364238"/>
              <a:gd name="connsiteY27" fmla="*/ 1706613 h 2129315"/>
              <a:gd name="connsiteX28" fmla="*/ 1337901 w 1364238"/>
              <a:gd name="connsiteY28" fmla="*/ 1738217 h 2129315"/>
              <a:gd name="connsiteX29" fmla="*/ 1322099 w 1364238"/>
              <a:gd name="connsiteY29" fmla="*/ 1796157 h 2129315"/>
              <a:gd name="connsiteX30" fmla="*/ 1269426 w 1364238"/>
              <a:gd name="connsiteY30" fmla="*/ 1806692 h 2129315"/>
              <a:gd name="connsiteX31" fmla="*/ 1132475 w 1364238"/>
              <a:gd name="connsiteY31" fmla="*/ 1838296 h 2129315"/>
              <a:gd name="connsiteX32" fmla="*/ 1021861 w 1364238"/>
              <a:gd name="connsiteY32" fmla="*/ 1864632 h 2129315"/>
              <a:gd name="connsiteX33" fmla="*/ 979723 w 1364238"/>
              <a:gd name="connsiteY33" fmla="*/ 1890969 h 2129315"/>
              <a:gd name="connsiteX34" fmla="*/ 942852 w 1364238"/>
              <a:gd name="connsiteY34" fmla="*/ 1896237 h 2129315"/>
              <a:gd name="connsiteX35" fmla="*/ 921782 w 1364238"/>
              <a:gd name="connsiteY35" fmla="*/ 1885702 h 2129315"/>
              <a:gd name="connsiteX36" fmla="*/ 874376 w 1364238"/>
              <a:gd name="connsiteY36" fmla="*/ 1890969 h 2129315"/>
              <a:gd name="connsiteX37" fmla="*/ 800634 w 1364238"/>
              <a:gd name="connsiteY37" fmla="*/ 1917306 h 2129315"/>
              <a:gd name="connsiteX38" fmla="*/ 726891 w 1364238"/>
              <a:gd name="connsiteY38" fmla="*/ 1933108 h 2129315"/>
              <a:gd name="connsiteX39" fmla="*/ 637347 w 1364238"/>
              <a:gd name="connsiteY39" fmla="*/ 1954177 h 2129315"/>
              <a:gd name="connsiteX40" fmla="*/ 471426 w 1364238"/>
              <a:gd name="connsiteY40" fmla="*/ 2006851 h 2129315"/>
              <a:gd name="connsiteX41" fmla="*/ 342376 w 1364238"/>
              <a:gd name="connsiteY41" fmla="*/ 2033187 h 2129315"/>
              <a:gd name="connsiteX42" fmla="*/ 147485 w 1364238"/>
              <a:gd name="connsiteY42" fmla="*/ 2096395 h 2129315"/>
              <a:gd name="connsiteX43" fmla="*/ 50040 w 1364238"/>
              <a:gd name="connsiteY43" fmla="*/ 2127999 h 2129315"/>
              <a:gd name="connsiteX44" fmla="*/ 0 w 1364238"/>
              <a:gd name="connsiteY44" fmla="*/ 2117464 h 2129315"/>
              <a:gd name="connsiteX45" fmla="*/ 0 w 1364238"/>
              <a:gd name="connsiteY45" fmla="*/ 2112197 h 2129315"/>
              <a:gd name="connsiteX46" fmla="*/ 18436 w 1364238"/>
              <a:gd name="connsiteY46" fmla="*/ 2080593 h 2129315"/>
              <a:gd name="connsiteX47" fmla="*/ 57941 w 1364238"/>
              <a:gd name="connsiteY47" fmla="*/ 2059524 h 2129315"/>
              <a:gd name="connsiteX48" fmla="*/ 136951 w 1364238"/>
              <a:gd name="connsiteY48" fmla="*/ 2006851 h 2129315"/>
              <a:gd name="connsiteX49" fmla="*/ 247565 w 1364238"/>
              <a:gd name="connsiteY49" fmla="*/ 1927841 h 2129315"/>
              <a:gd name="connsiteX50" fmla="*/ 376614 w 1364238"/>
              <a:gd name="connsiteY50" fmla="*/ 1830395 h 2129315"/>
              <a:gd name="connsiteX51" fmla="*/ 468792 w 1364238"/>
              <a:gd name="connsiteY51" fmla="*/ 1732950 h 2129315"/>
              <a:gd name="connsiteX52" fmla="*/ 489861 w 1364238"/>
              <a:gd name="connsiteY52" fmla="*/ 1685543 h 2129315"/>
              <a:gd name="connsiteX53" fmla="*/ 416119 w 1364238"/>
              <a:gd name="connsiteY53" fmla="*/ 1669741 h 2129315"/>
              <a:gd name="connsiteX54" fmla="*/ 321307 w 1364238"/>
              <a:gd name="connsiteY54" fmla="*/ 1648672 h 2129315"/>
              <a:gd name="connsiteX55" fmla="*/ 215960 w 1364238"/>
              <a:gd name="connsiteY55" fmla="*/ 1585464 h 2129315"/>
              <a:gd name="connsiteX56" fmla="*/ 89545 w 1364238"/>
              <a:gd name="connsiteY56" fmla="*/ 1443247 h 2129315"/>
              <a:gd name="connsiteX57" fmla="*/ 73743 w 1364238"/>
              <a:gd name="connsiteY57" fmla="*/ 1401108 h 2129315"/>
              <a:gd name="connsiteX58" fmla="*/ 50040 w 1364238"/>
              <a:gd name="connsiteY58" fmla="*/ 1335267 h 2129315"/>
              <a:gd name="connsiteX59" fmla="*/ 36871 w 1364238"/>
              <a:gd name="connsiteY59" fmla="*/ 1248356 h 2129315"/>
              <a:gd name="connsiteX60" fmla="*/ 65842 w 1364238"/>
              <a:gd name="connsiteY60" fmla="*/ 1108771 h 2129315"/>
              <a:gd name="connsiteX61" fmla="*/ 179089 w 1364238"/>
              <a:gd name="connsiteY61" fmla="*/ 858574 h 2129315"/>
              <a:gd name="connsiteX62" fmla="*/ 326574 w 1364238"/>
              <a:gd name="connsiteY62" fmla="*/ 553069 h 2129315"/>
              <a:gd name="connsiteX63" fmla="*/ 387148 w 1364238"/>
              <a:gd name="connsiteY63" fmla="*/ 373980 h 2129315"/>
              <a:gd name="connsiteX64" fmla="*/ 410851 w 1364238"/>
              <a:gd name="connsiteY64" fmla="*/ 205425 h 2129315"/>
              <a:gd name="connsiteX65" fmla="*/ 400317 w 1364238"/>
              <a:gd name="connsiteY65" fmla="*/ 121148 h 2129315"/>
              <a:gd name="connsiteX66" fmla="*/ 352911 w 1364238"/>
              <a:gd name="connsiteY66" fmla="*/ 100079 h 2129315"/>
              <a:gd name="connsiteX67" fmla="*/ 316040 w 1364238"/>
              <a:gd name="connsiteY67" fmla="*/ 100079 h 2129315"/>
              <a:gd name="connsiteX68" fmla="*/ 231763 w 1364238"/>
              <a:gd name="connsiteY68" fmla="*/ 92178 h 2129315"/>
              <a:gd name="connsiteX69" fmla="*/ 247565 w 1364238"/>
              <a:gd name="connsiteY69" fmla="*/ 73742 h 2129315"/>
              <a:gd name="connsiteX70" fmla="*/ 310772 w 1364238"/>
              <a:gd name="connsiteY70" fmla="*/ 42138 h 2129315"/>
              <a:gd name="connsiteX71" fmla="*/ 373980 w 1364238"/>
              <a:gd name="connsiteY71" fmla="*/ 15802 h 2129315"/>
              <a:gd name="connsiteX72" fmla="*/ 447723 w 1364238"/>
              <a:gd name="connsiteY72" fmla="*/ 26336 h 2129315"/>
              <a:gd name="connsiteX73" fmla="*/ 460891 w 1364238"/>
              <a:gd name="connsiteY73" fmla="*/ 26336 h 2129315"/>
              <a:gd name="connsiteX74" fmla="*/ 468792 w 1364238"/>
              <a:gd name="connsiteY74" fmla="*/ 15802 h 2129315"/>
              <a:gd name="connsiteX75" fmla="*/ 505663 w 1364238"/>
              <a:gd name="connsiteY75" fmla="*/ 0 h 2129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364238" h="2129315">
                <a:moveTo>
                  <a:pt x="505663" y="0"/>
                </a:moveTo>
                <a:cubicBezTo>
                  <a:pt x="551314" y="0"/>
                  <a:pt x="587307" y="877"/>
                  <a:pt x="613644" y="2633"/>
                </a:cubicBezTo>
                <a:cubicBezTo>
                  <a:pt x="639980" y="4389"/>
                  <a:pt x="660171" y="10534"/>
                  <a:pt x="674218" y="21069"/>
                </a:cubicBezTo>
                <a:cubicBezTo>
                  <a:pt x="705822" y="42138"/>
                  <a:pt x="734792" y="75498"/>
                  <a:pt x="761129" y="121148"/>
                </a:cubicBezTo>
                <a:cubicBezTo>
                  <a:pt x="787465" y="166798"/>
                  <a:pt x="800634" y="207181"/>
                  <a:pt x="800634" y="242296"/>
                </a:cubicBezTo>
                <a:cubicBezTo>
                  <a:pt x="800634" y="273901"/>
                  <a:pt x="798000" y="304626"/>
                  <a:pt x="792733" y="334475"/>
                </a:cubicBezTo>
                <a:cubicBezTo>
                  <a:pt x="787465" y="364323"/>
                  <a:pt x="781320" y="388026"/>
                  <a:pt x="774297" y="405583"/>
                </a:cubicBezTo>
                <a:cubicBezTo>
                  <a:pt x="774297" y="405583"/>
                  <a:pt x="767274" y="445966"/>
                  <a:pt x="753228" y="526732"/>
                </a:cubicBezTo>
                <a:cubicBezTo>
                  <a:pt x="749716" y="579405"/>
                  <a:pt x="743571" y="618910"/>
                  <a:pt x="734792" y="645247"/>
                </a:cubicBezTo>
                <a:cubicBezTo>
                  <a:pt x="726013" y="671583"/>
                  <a:pt x="704066" y="719867"/>
                  <a:pt x="668950" y="790098"/>
                </a:cubicBezTo>
                <a:cubicBezTo>
                  <a:pt x="647881" y="835748"/>
                  <a:pt x="630323" y="871742"/>
                  <a:pt x="616277" y="898078"/>
                </a:cubicBezTo>
                <a:cubicBezTo>
                  <a:pt x="602231" y="924415"/>
                  <a:pt x="592574" y="938461"/>
                  <a:pt x="587307" y="940217"/>
                </a:cubicBezTo>
                <a:cubicBezTo>
                  <a:pt x="582039" y="941973"/>
                  <a:pt x="572383" y="942851"/>
                  <a:pt x="558337" y="942851"/>
                </a:cubicBezTo>
                <a:cubicBezTo>
                  <a:pt x="540779" y="942851"/>
                  <a:pt x="524099" y="951629"/>
                  <a:pt x="508297" y="969187"/>
                </a:cubicBezTo>
                <a:cubicBezTo>
                  <a:pt x="492495" y="986745"/>
                  <a:pt x="472304" y="1020105"/>
                  <a:pt x="447723" y="1069266"/>
                </a:cubicBezTo>
                <a:lnTo>
                  <a:pt x="384515" y="1190415"/>
                </a:lnTo>
                <a:cubicBezTo>
                  <a:pt x="349399" y="1239577"/>
                  <a:pt x="349399" y="1267669"/>
                  <a:pt x="384515" y="1274692"/>
                </a:cubicBezTo>
                <a:cubicBezTo>
                  <a:pt x="398561" y="1281715"/>
                  <a:pt x="440700" y="1281715"/>
                  <a:pt x="510931" y="1274692"/>
                </a:cubicBezTo>
                <a:cubicBezTo>
                  <a:pt x="595208" y="1267669"/>
                  <a:pt x="667195" y="1264157"/>
                  <a:pt x="726891" y="1264157"/>
                </a:cubicBezTo>
                <a:cubicBezTo>
                  <a:pt x="877888" y="1264157"/>
                  <a:pt x="970944" y="1272936"/>
                  <a:pt x="1006059" y="1290494"/>
                </a:cubicBezTo>
                <a:cubicBezTo>
                  <a:pt x="1009571" y="1294006"/>
                  <a:pt x="1027129" y="1299273"/>
                  <a:pt x="1058733" y="1306296"/>
                </a:cubicBezTo>
                <a:cubicBezTo>
                  <a:pt x="1086825" y="1313319"/>
                  <a:pt x="1116673" y="1325610"/>
                  <a:pt x="1148277" y="1343168"/>
                </a:cubicBezTo>
                <a:cubicBezTo>
                  <a:pt x="1186904" y="1374771"/>
                  <a:pt x="1226409" y="1412521"/>
                  <a:pt x="1266792" y="1456415"/>
                </a:cubicBezTo>
                <a:cubicBezTo>
                  <a:pt x="1307175" y="1500309"/>
                  <a:pt x="1329122" y="1529280"/>
                  <a:pt x="1332634" y="1543326"/>
                </a:cubicBezTo>
                <a:cubicBezTo>
                  <a:pt x="1339656" y="1564395"/>
                  <a:pt x="1346680" y="1578441"/>
                  <a:pt x="1353703" y="1585464"/>
                </a:cubicBezTo>
                <a:cubicBezTo>
                  <a:pt x="1360726" y="1592487"/>
                  <a:pt x="1364238" y="1600388"/>
                  <a:pt x="1364238" y="1609167"/>
                </a:cubicBezTo>
                <a:cubicBezTo>
                  <a:pt x="1364238" y="1617946"/>
                  <a:pt x="1358970" y="1629359"/>
                  <a:pt x="1348436" y="1643405"/>
                </a:cubicBezTo>
                <a:cubicBezTo>
                  <a:pt x="1334389" y="1671497"/>
                  <a:pt x="1329122" y="1692567"/>
                  <a:pt x="1332634" y="1706613"/>
                </a:cubicBezTo>
                <a:cubicBezTo>
                  <a:pt x="1336145" y="1710124"/>
                  <a:pt x="1337901" y="1720659"/>
                  <a:pt x="1337901" y="1738217"/>
                </a:cubicBezTo>
                <a:cubicBezTo>
                  <a:pt x="1337901" y="1759286"/>
                  <a:pt x="1332634" y="1778600"/>
                  <a:pt x="1322099" y="1796157"/>
                </a:cubicBezTo>
                <a:cubicBezTo>
                  <a:pt x="1315076" y="1803180"/>
                  <a:pt x="1297518" y="1806692"/>
                  <a:pt x="1269426" y="1806692"/>
                </a:cubicBezTo>
                <a:cubicBezTo>
                  <a:pt x="1230799" y="1806692"/>
                  <a:pt x="1185148" y="1817227"/>
                  <a:pt x="1132475" y="1838296"/>
                </a:cubicBezTo>
                <a:cubicBezTo>
                  <a:pt x="1072779" y="1855854"/>
                  <a:pt x="1035908" y="1864632"/>
                  <a:pt x="1021861" y="1864632"/>
                </a:cubicBezTo>
                <a:cubicBezTo>
                  <a:pt x="1004304" y="1864632"/>
                  <a:pt x="990257" y="1873412"/>
                  <a:pt x="979723" y="1890969"/>
                </a:cubicBezTo>
                <a:cubicBezTo>
                  <a:pt x="962165" y="1901504"/>
                  <a:pt x="949874" y="1903260"/>
                  <a:pt x="942852" y="1896237"/>
                </a:cubicBezTo>
                <a:cubicBezTo>
                  <a:pt x="939340" y="1889214"/>
                  <a:pt x="932317" y="1885702"/>
                  <a:pt x="921782" y="1885702"/>
                </a:cubicBezTo>
                <a:cubicBezTo>
                  <a:pt x="904225" y="1885702"/>
                  <a:pt x="888423" y="1887458"/>
                  <a:pt x="874376" y="1890969"/>
                </a:cubicBezTo>
                <a:cubicBezTo>
                  <a:pt x="835749" y="1897992"/>
                  <a:pt x="811168" y="1906771"/>
                  <a:pt x="800634" y="1917306"/>
                </a:cubicBezTo>
                <a:cubicBezTo>
                  <a:pt x="793611" y="1927841"/>
                  <a:pt x="769030" y="1933108"/>
                  <a:pt x="726891" y="1933108"/>
                </a:cubicBezTo>
                <a:cubicBezTo>
                  <a:pt x="695287" y="1933108"/>
                  <a:pt x="665439" y="1940131"/>
                  <a:pt x="637347" y="1954177"/>
                </a:cubicBezTo>
                <a:cubicBezTo>
                  <a:pt x="591696" y="1971735"/>
                  <a:pt x="536389" y="1989293"/>
                  <a:pt x="471426" y="2006851"/>
                </a:cubicBezTo>
                <a:cubicBezTo>
                  <a:pt x="406462" y="2024408"/>
                  <a:pt x="363446" y="2033187"/>
                  <a:pt x="342376" y="2033187"/>
                </a:cubicBezTo>
                <a:cubicBezTo>
                  <a:pt x="310772" y="2029675"/>
                  <a:pt x="245809" y="2050745"/>
                  <a:pt x="147485" y="2096395"/>
                </a:cubicBezTo>
                <a:cubicBezTo>
                  <a:pt x="108858" y="2113953"/>
                  <a:pt x="76376" y="2124487"/>
                  <a:pt x="50040" y="2127999"/>
                </a:cubicBezTo>
                <a:cubicBezTo>
                  <a:pt x="23703" y="2131510"/>
                  <a:pt x="7023" y="2127999"/>
                  <a:pt x="0" y="2117464"/>
                </a:cubicBezTo>
                <a:lnTo>
                  <a:pt x="0" y="2112197"/>
                </a:lnTo>
                <a:cubicBezTo>
                  <a:pt x="0" y="2101662"/>
                  <a:pt x="6146" y="2091128"/>
                  <a:pt x="18436" y="2080593"/>
                </a:cubicBezTo>
                <a:cubicBezTo>
                  <a:pt x="30726" y="2070058"/>
                  <a:pt x="43894" y="2063035"/>
                  <a:pt x="57941" y="2059524"/>
                </a:cubicBezTo>
                <a:cubicBezTo>
                  <a:pt x="82522" y="2052501"/>
                  <a:pt x="108858" y="2034943"/>
                  <a:pt x="136951" y="2006851"/>
                </a:cubicBezTo>
                <a:cubicBezTo>
                  <a:pt x="182601" y="1968223"/>
                  <a:pt x="219472" y="1941887"/>
                  <a:pt x="247565" y="1927841"/>
                </a:cubicBezTo>
                <a:cubicBezTo>
                  <a:pt x="289703" y="1903260"/>
                  <a:pt x="332720" y="1870778"/>
                  <a:pt x="376614" y="1830395"/>
                </a:cubicBezTo>
                <a:cubicBezTo>
                  <a:pt x="420508" y="1790012"/>
                  <a:pt x="451234" y="1757530"/>
                  <a:pt x="468792" y="1732950"/>
                </a:cubicBezTo>
                <a:cubicBezTo>
                  <a:pt x="486350" y="1701346"/>
                  <a:pt x="493373" y="1685543"/>
                  <a:pt x="489861" y="1685543"/>
                </a:cubicBezTo>
                <a:cubicBezTo>
                  <a:pt x="489861" y="1682032"/>
                  <a:pt x="465280" y="1676765"/>
                  <a:pt x="416119" y="1669741"/>
                </a:cubicBezTo>
                <a:cubicBezTo>
                  <a:pt x="377492" y="1666230"/>
                  <a:pt x="345888" y="1659207"/>
                  <a:pt x="321307" y="1648672"/>
                </a:cubicBezTo>
                <a:cubicBezTo>
                  <a:pt x="296726" y="1638138"/>
                  <a:pt x="261611" y="1617068"/>
                  <a:pt x="215960" y="1585464"/>
                </a:cubicBezTo>
                <a:cubicBezTo>
                  <a:pt x="145729" y="1529280"/>
                  <a:pt x="103591" y="1481874"/>
                  <a:pt x="89545" y="1443247"/>
                </a:cubicBezTo>
                <a:cubicBezTo>
                  <a:pt x="82522" y="1415154"/>
                  <a:pt x="77254" y="1401108"/>
                  <a:pt x="73743" y="1401108"/>
                </a:cubicBezTo>
                <a:cubicBezTo>
                  <a:pt x="66720" y="1390573"/>
                  <a:pt x="58819" y="1368626"/>
                  <a:pt x="50040" y="1335267"/>
                </a:cubicBezTo>
                <a:cubicBezTo>
                  <a:pt x="41261" y="1301907"/>
                  <a:pt x="36871" y="1272936"/>
                  <a:pt x="36871" y="1248356"/>
                </a:cubicBezTo>
                <a:cubicBezTo>
                  <a:pt x="36871" y="1206217"/>
                  <a:pt x="46528" y="1159689"/>
                  <a:pt x="65842" y="1108771"/>
                </a:cubicBezTo>
                <a:cubicBezTo>
                  <a:pt x="85155" y="1057854"/>
                  <a:pt x="122904" y="974455"/>
                  <a:pt x="179089" y="858574"/>
                </a:cubicBezTo>
                <a:cubicBezTo>
                  <a:pt x="266878" y="682996"/>
                  <a:pt x="316040" y="581161"/>
                  <a:pt x="326574" y="553069"/>
                </a:cubicBezTo>
                <a:cubicBezTo>
                  <a:pt x="351155" y="500395"/>
                  <a:pt x="371347" y="440699"/>
                  <a:pt x="387148" y="373980"/>
                </a:cubicBezTo>
                <a:cubicBezTo>
                  <a:pt x="402950" y="307260"/>
                  <a:pt x="410851" y="251075"/>
                  <a:pt x="410851" y="205425"/>
                </a:cubicBezTo>
                <a:cubicBezTo>
                  <a:pt x="410851" y="163287"/>
                  <a:pt x="407340" y="135194"/>
                  <a:pt x="400317" y="121148"/>
                </a:cubicBezTo>
                <a:cubicBezTo>
                  <a:pt x="393294" y="107102"/>
                  <a:pt x="377492" y="100079"/>
                  <a:pt x="352911" y="100079"/>
                </a:cubicBezTo>
                <a:lnTo>
                  <a:pt x="316040" y="100079"/>
                </a:lnTo>
                <a:cubicBezTo>
                  <a:pt x="273901" y="100079"/>
                  <a:pt x="245809" y="97445"/>
                  <a:pt x="231763" y="92178"/>
                </a:cubicBezTo>
                <a:cubicBezTo>
                  <a:pt x="217716" y="86911"/>
                  <a:pt x="222984" y="80765"/>
                  <a:pt x="247565" y="73742"/>
                </a:cubicBezTo>
                <a:cubicBezTo>
                  <a:pt x="261611" y="73742"/>
                  <a:pt x="282680" y="63207"/>
                  <a:pt x="310772" y="42138"/>
                </a:cubicBezTo>
                <a:cubicBezTo>
                  <a:pt x="331842" y="24581"/>
                  <a:pt x="352911" y="15802"/>
                  <a:pt x="373980" y="15802"/>
                </a:cubicBezTo>
                <a:lnTo>
                  <a:pt x="447723" y="26336"/>
                </a:lnTo>
                <a:cubicBezTo>
                  <a:pt x="451234" y="29848"/>
                  <a:pt x="455624" y="29848"/>
                  <a:pt x="460891" y="26336"/>
                </a:cubicBezTo>
                <a:cubicBezTo>
                  <a:pt x="466158" y="22825"/>
                  <a:pt x="468792" y="19313"/>
                  <a:pt x="468792" y="15802"/>
                </a:cubicBezTo>
                <a:cubicBezTo>
                  <a:pt x="468792" y="5267"/>
                  <a:pt x="481082" y="0"/>
                  <a:pt x="50566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 sz="41500">
              <a:latin typeface="演示夏行楷" panose="00000500000000000000" charset="-122"/>
              <a:ea typeface="演示夏行楷" panose="00000500000000000000" charset="-122"/>
              <a:sym typeface="+mn-ea"/>
            </a:endParaRPr>
          </a:p>
        </p:txBody>
      </p:sp>
      <p:pic>
        <p:nvPicPr>
          <p:cNvPr id="2097185" name="图形 7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8065453" y="2323783"/>
            <a:ext cx="2983865" cy="2248535"/>
          </a:xfrm>
          <a:prstGeom prst="rect">
            <a:avLst/>
          </a:prstGeom>
        </p:spPr>
      </p:pic>
      <p:sp>
        <p:nvSpPr>
          <p:cNvPr id="1048854" name="椭圆 30"/>
          <p:cNvSpPr/>
          <p:nvPr userDrawn="1">
            <p:custDataLst>
              <p:tags r:id="rId31"/>
            </p:custDataLst>
          </p:nvPr>
        </p:nvSpPr>
        <p:spPr>
          <a:xfrm>
            <a:off x="9865995" y="2552065"/>
            <a:ext cx="155575" cy="155575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56" name="椭圆 31"/>
          <p:cNvSpPr/>
          <p:nvPr userDrawn="1">
            <p:custDataLst>
              <p:tags r:id="rId32"/>
            </p:custDataLst>
          </p:nvPr>
        </p:nvSpPr>
        <p:spPr>
          <a:xfrm>
            <a:off x="10417175" y="4137660"/>
            <a:ext cx="155575" cy="155575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58" name="椭圆 32"/>
          <p:cNvSpPr/>
          <p:nvPr userDrawn="1">
            <p:custDataLst>
              <p:tags r:id="rId33"/>
            </p:custDataLst>
          </p:nvPr>
        </p:nvSpPr>
        <p:spPr>
          <a:xfrm>
            <a:off x="8101330" y="2902585"/>
            <a:ext cx="155575" cy="155575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0" name="任意多边形: 形状 13"/>
          <p:cNvSpPr/>
          <p:nvPr userDrawn="1">
            <p:custDataLst>
              <p:tags r:id="rId34"/>
            </p:custDataLst>
          </p:nvPr>
        </p:nvSpPr>
        <p:spPr>
          <a:xfrm>
            <a:off x="7162800" y="4686300"/>
            <a:ext cx="944245" cy="1106170"/>
          </a:xfrm>
          <a:custGeom>
            <a:gdLst>
              <a:gd name="connsiteX0" fmla="*/ 2173891 w 2173890"/>
              <a:gd name="connsiteY0" fmla="*/ 631273 h 2384974"/>
              <a:gd name="connsiteX1" fmla="*/ 2075974 w 2173890"/>
              <a:gd name="connsiteY1" fmla="*/ 642989 h 2384974"/>
              <a:gd name="connsiteX2" fmla="*/ 2089214 w 2173890"/>
              <a:gd name="connsiteY2" fmla="*/ 678708 h 2384974"/>
              <a:gd name="connsiteX3" fmla="*/ 2029587 w 2173890"/>
              <a:gd name="connsiteY3" fmla="*/ 721094 h 2384974"/>
              <a:gd name="connsiteX4" fmla="*/ 1961483 w 2173890"/>
              <a:gd name="connsiteY4" fmla="*/ 731095 h 2384974"/>
              <a:gd name="connsiteX5" fmla="*/ 1940147 w 2173890"/>
              <a:gd name="connsiteY5" fmla="*/ 722618 h 2384974"/>
              <a:gd name="connsiteX6" fmla="*/ 1828895 w 2173890"/>
              <a:gd name="connsiteY6" fmla="*/ 793198 h 2384974"/>
              <a:gd name="connsiteX7" fmla="*/ 1798320 w 2173890"/>
              <a:gd name="connsiteY7" fmla="*/ 936454 h 2384974"/>
              <a:gd name="connsiteX8" fmla="*/ 1792986 w 2173890"/>
              <a:gd name="connsiteY8" fmla="*/ 954456 h 2384974"/>
              <a:gd name="connsiteX9" fmla="*/ 1727549 w 2173890"/>
              <a:gd name="connsiteY9" fmla="*/ 1122954 h 2384974"/>
              <a:gd name="connsiteX10" fmla="*/ 1668304 w 2173890"/>
              <a:gd name="connsiteY10" fmla="*/ 1248970 h 2384974"/>
              <a:gd name="connsiteX11" fmla="*/ 1610868 w 2173890"/>
              <a:gd name="connsiteY11" fmla="*/ 1440041 h 2384974"/>
              <a:gd name="connsiteX12" fmla="*/ 1639252 w 2173890"/>
              <a:gd name="connsiteY12" fmla="*/ 1414133 h 2384974"/>
              <a:gd name="connsiteX13" fmla="*/ 1560385 w 2173890"/>
              <a:gd name="connsiteY13" fmla="*/ 1555198 h 2384974"/>
              <a:gd name="connsiteX14" fmla="*/ 1503521 w 2173890"/>
              <a:gd name="connsiteY14" fmla="*/ 1661688 h 2384974"/>
              <a:gd name="connsiteX15" fmla="*/ 1301972 w 2173890"/>
              <a:gd name="connsiteY15" fmla="*/ 2106124 h 2384974"/>
              <a:gd name="connsiteX16" fmla="*/ 1205103 w 2173890"/>
              <a:gd name="connsiteY16" fmla="*/ 2189087 h 2384974"/>
              <a:gd name="connsiteX17" fmla="*/ 1073849 w 2173890"/>
              <a:gd name="connsiteY17" fmla="*/ 2299482 h 2384974"/>
              <a:gd name="connsiteX18" fmla="*/ 936688 w 2173890"/>
              <a:gd name="connsiteY18" fmla="*/ 2381397 h 2384974"/>
              <a:gd name="connsiteX19" fmla="*/ 791813 w 2173890"/>
              <a:gd name="connsiteY19" fmla="*/ 2312912 h 2384974"/>
              <a:gd name="connsiteX20" fmla="*/ 686657 w 2173890"/>
              <a:gd name="connsiteY20" fmla="*/ 2239760 h 2384974"/>
              <a:gd name="connsiteX21" fmla="*/ 647891 w 2173890"/>
              <a:gd name="connsiteY21" fmla="*/ 2211947 h 2384974"/>
              <a:gd name="connsiteX22" fmla="*/ 549497 w 2173890"/>
              <a:gd name="connsiteY22" fmla="*/ 2050308 h 2384974"/>
              <a:gd name="connsiteX23" fmla="*/ 314039 w 2173890"/>
              <a:gd name="connsiteY23" fmla="*/ 1790751 h 2384974"/>
              <a:gd name="connsiteX24" fmla="*/ 0 w 2173890"/>
              <a:gd name="connsiteY24" fmla="*/ 1352697 h 2384974"/>
              <a:gd name="connsiteX25" fmla="*/ 406051 w 2173890"/>
              <a:gd name="connsiteY25" fmla="*/ 1745984 h 2384974"/>
              <a:gd name="connsiteX26" fmla="*/ 418243 w 2173890"/>
              <a:gd name="connsiteY26" fmla="*/ 1734268 h 2384974"/>
              <a:gd name="connsiteX27" fmla="*/ 324041 w 2173890"/>
              <a:gd name="connsiteY27" fmla="*/ 1637875 h 2384974"/>
              <a:gd name="connsiteX28" fmla="*/ 331089 w 2173890"/>
              <a:gd name="connsiteY28" fmla="*/ 1626731 h 2384974"/>
              <a:gd name="connsiteX29" fmla="*/ 362521 w 2173890"/>
              <a:gd name="connsiteY29" fmla="*/ 1635780 h 2384974"/>
              <a:gd name="connsiteX30" fmla="*/ 543782 w 2173890"/>
              <a:gd name="connsiteY30" fmla="*/ 1747032 h 2384974"/>
              <a:gd name="connsiteX31" fmla="*/ 679513 w 2173890"/>
              <a:gd name="connsiteY31" fmla="*/ 1772559 h 2384974"/>
              <a:gd name="connsiteX32" fmla="*/ 705136 w 2173890"/>
              <a:gd name="connsiteY32" fmla="*/ 1783132 h 2384974"/>
              <a:gd name="connsiteX33" fmla="*/ 730091 w 2173890"/>
              <a:gd name="connsiteY33" fmla="*/ 1773416 h 2384974"/>
              <a:gd name="connsiteX34" fmla="*/ 725996 w 2173890"/>
              <a:gd name="connsiteY34" fmla="*/ 1758366 h 2384974"/>
              <a:gd name="connsiteX35" fmla="*/ 770477 w 2173890"/>
              <a:gd name="connsiteY35" fmla="*/ 1773702 h 2384974"/>
              <a:gd name="connsiteX36" fmla="*/ 891826 w 2173890"/>
              <a:gd name="connsiteY36" fmla="*/ 1528719 h 2384974"/>
              <a:gd name="connsiteX37" fmla="*/ 1119378 w 2173890"/>
              <a:gd name="connsiteY37" fmla="*/ 907022 h 2384974"/>
              <a:gd name="connsiteX38" fmla="*/ 1226915 w 2173890"/>
              <a:gd name="connsiteY38" fmla="*/ 383528 h 2384974"/>
              <a:gd name="connsiteX39" fmla="*/ 1199293 w 2173890"/>
              <a:gd name="connsiteY39" fmla="*/ 325330 h 2384974"/>
              <a:gd name="connsiteX40" fmla="*/ 983742 w 2173890"/>
              <a:gd name="connsiteY40" fmla="*/ 211602 h 2384974"/>
              <a:gd name="connsiteX41" fmla="*/ 919543 w 2173890"/>
              <a:gd name="connsiteY41" fmla="*/ 172263 h 2384974"/>
              <a:gd name="connsiteX42" fmla="*/ 1157859 w 2173890"/>
              <a:gd name="connsiteY42" fmla="*/ 105398 h 2384974"/>
              <a:gd name="connsiteX43" fmla="*/ 1258062 w 2173890"/>
              <a:gd name="connsiteY43" fmla="*/ 12529 h 2384974"/>
              <a:gd name="connsiteX44" fmla="*/ 1305497 w 2173890"/>
              <a:gd name="connsiteY44" fmla="*/ 242 h 2384974"/>
              <a:gd name="connsiteX45" fmla="*/ 1485805 w 2173890"/>
              <a:gd name="connsiteY45" fmla="*/ 20149 h 2384974"/>
              <a:gd name="connsiteX46" fmla="*/ 1680210 w 2173890"/>
              <a:gd name="connsiteY46" fmla="*/ 72918 h 2384974"/>
              <a:gd name="connsiteX47" fmla="*/ 2044351 w 2173890"/>
              <a:gd name="connsiteY47" fmla="*/ 313519 h 2384974"/>
              <a:gd name="connsiteX48" fmla="*/ 2168747 w 2173890"/>
              <a:gd name="connsiteY48" fmla="*/ 506496 h 2384974"/>
              <a:gd name="connsiteX49" fmla="*/ 2165414 w 2173890"/>
              <a:gd name="connsiteY49" fmla="*/ 576219 h 2384974"/>
              <a:gd name="connsiteX50" fmla="*/ 2173891 w 2173890"/>
              <a:gd name="connsiteY50" fmla="*/ 631559 h 23849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173890" h="2384974">
                <a:moveTo>
                  <a:pt x="2173891" y="631273"/>
                </a:moveTo>
                <a:cubicBezTo>
                  <a:pt x="2144840" y="634797"/>
                  <a:pt x="2112550" y="638607"/>
                  <a:pt x="2075974" y="642989"/>
                </a:cubicBezTo>
                <a:cubicBezTo>
                  <a:pt x="2082736" y="661086"/>
                  <a:pt x="2087880" y="674993"/>
                  <a:pt x="2089214" y="678708"/>
                </a:cubicBezTo>
                <a:cubicBezTo>
                  <a:pt x="2066544" y="695376"/>
                  <a:pt x="2049970" y="712902"/>
                  <a:pt x="2029587" y="721094"/>
                </a:cubicBezTo>
                <a:cubicBezTo>
                  <a:pt x="2008823" y="729381"/>
                  <a:pt x="1984439" y="729381"/>
                  <a:pt x="1961483" y="731095"/>
                </a:cubicBezTo>
                <a:cubicBezTo>
                  <a:pt x="1954625" y="731571"/>
                  <a:pt x="1947577" y="723951"/>
                  <a:pt x="1940147" y="722618"/>
                </a:cubicBezTo>
                <a:cubicBezTo>
                  <a:pt x="1870519" y="710235"/>
                  <a:pt x="1846707" y="724428"/>
                  <a:pt x="1828895" y="793198"/>
                </a:cubicBezTo>
                <a:cubicBezTo>
                  <a:pt x="1816703" y="840442"/>
                  <a:pt x="1808417" y="888639"/>
                  <a:pt x="1798320" y="936454"/>
                </a:cubicBezTo>
                <a:cubicBezTo>
                  <a:pt x="1796986" y="942550"/>
                  <a:pt x="1795272" y="948646"/>
                  <a:pt x="1792986" y="954456"/>
                </a:cubicBezTo>
                <a:cubicBezTo>
                  <a:pt x="1771364" y="1010749"/>
                  <a:pt x="1750981" y="1067423"/>
                  <a:pt x="1727549" y="1122954"/>
                </a:cubicBezTo>
                <a:cubicBezTo>
                  <a:pt x="1709547" y="1165721"/>
                  <a:pt x="1685163" y="1205821"/>
                  <a:pt x="1668304" y="1248970"/>
                </a:cubicBezTo>
                <a:cubicBezTo>
                  <a:pt x="1644301" y="1310215"/>
                  <a:pt x="1624679" y="1373080"/>
                  <a:pt x="1610868" y="1440041"/>
                </a:cubicBezTo>
                <a:cubicBezTo>
                  <a:pt x="1617345" y="1434136"/>
                  <a:pt x="1623822" y="1428230"/>
                  <a:pt x="1639252" y="1414133"/>
                </a:cubicBezTo>
                <a:cubicBezTo>
                  <a:pt x="1616869" y="1471950"/>
                  <a:pt x="1606010" y="1518813"/>
                  <a:pt x="1560385" y="1555198"/>
                </a:cubicBezTo>
                <a:cubicBezTo>
                  <a:pt x="1531430" y="1578249"/>
                  <a:pt x="1520285" y="1624731"/>
                  <a:pt x="1503521" y="1661688"/>
                </a:cubicBezTo>
                <a:cubicBezTo>
                  <a:pt x="1436084" y="1809706"/>
                  <a:pt x="1370648" y="1958677"/>
                  <a:pt x="1301972" y="2106124"/>
                </a:cubicBezTo>
                <a:cubicBezTo>
                  <a:pt x="1283208" y="2146415"/>
                  <a:pt x="1253109" y="2178324"/>
                  <a:pt x="1205103" y="2189087"/>
                </a:cubicBezTo>
                <a:cubicBezTo>
                  <a:pt x="1142810" y="2202994"/>
                  <a:pt x="1117664" y="2262715"/>
                  <a:pt x="1073849" y="2299482"/>
                </a:cubicBezTo>
                <a:cubicBezTo>
                  <a:pt x="1032415" y="2334153"/>
                  <a:pt x="982504" y="2381683"/>
                  <a:pt x="936688" y="2381397"/>
                </a:cubicBezTo>
                <a:cubicBezTo>
                  <a:pt x="892683" y="2381111"/>
                  <a:pt x="811530" y="2409115"/>
                  <a:pt x="791813" y="2312912"/>
                </a:cubicBezTo>
                <a:cubicBezTo>
                  <a:pt x="785622" y="2282622"/>
                  <a:pt x="723138" y="2264049"/>
                  <a:pt x="686657" y="2239760"/>
                </a:cubicBezTo>
                <a:cubicBezTo>
                  <a:pt x="673418" y="2230997"/>
                  <a:pt x="660463" y="2221663"/>
                  <a:pt x="647891" y="2211947"/>
                </a:cubicBezTo>
                <a:cubicBezTo>
                  <a:pt x="594932" y="2170418"/>
                  <a:pt x="592550" y="2098028"/>
                  <a:pt x="549497" y="2050308"/>
                </a:cubicBezTo>
                <a:cubicBezTo>
                  <a:pt x="471202" y="1963630"/>
                  <a:pt x="396812" y="1872857"/>
                  <a:pt x="314039" y="1790751"/>
                </a:cubicBezTo>
                <a:cubicBezTo>
                  <a:pt x="196120" y="1673689"/>
                  <a:pt x="48387" y="1475569"/>
                  <a:pt x="0" y="1352697"/>
                </a:cubicBezTo>
                <a:cubicBezTo>
                  <a:pt x="136779" y="1485190"/>
                  <a:pt x="271463" y="1615587"/>
                  <a:pt x="406051" y="1745984"/>
                </a:cubicBezTo>
                <a:cubicBezTo>
                  <a:pt x="410146" y="1742079"/>
                  <a:pt x="414147" y="1738174"/>
                  <a:pt x="418243" y="1734268"/>
                </a:cubicBezTo>
                <a:cubicBezTo>
                  <a:pt x="386810" y="1702169"/>
                  <a:pt x="355473" y="1669974"/>
                  <a:pt x="324041" y="1637875"/>
                </a:cubicBezTo>
                <a:cubicBezTo>
                  <a:pt x="326422" y="1634161"/>
                  <a:pt x="328708" y="1630446"/>
                  <a:pt x="331089" y="1626731"/>
                </a:cubicBezTo>
                <a:cubicBezTo>
                  <a:pt x="341662" y="1629588"/>
                  <a:pt x="353473" y="1630350"/>
                  <a:pt x="362521" y="1635780"/>
                </a:cubicBezTo>
                <a:cubicBezTo>
                  <a:pt x="423291" y="1672261"/>
                  <a:pt x="483680" y="1709503"/>
                  <a:pt x="543782" y="1747032"/>
                </a:cubicBezTo>
                <a:cubicBezTo>
                  <a:pt x="563213" y="1759128"/>
                  <a:pt x="648938" y="1774749"/>
                  <a:pt x="679513" y="1772559"/>
                </a:cubicBezTo>
                <a:cubicBezTo>
                  <a:pt x="687705" y="1771987"/>
                  <a:pt x="696468" y="1782750"/>
                  <a:pt x="705136" y="1783132"/>
                </a:cubicBezTo>
                <a:cubicBezTo>
                  <a:pt x="713327" y="1783512"/>
                  <a:pt x="721805" y="1776940"/>
                  <a:pt x="730091" y="1773416"/>
                </a:cubicBezTo>
                <a:cubicBezTo>
                  <a:pt x="728758" y="1768463"/>
                  <a:pt x="727329" y="1763415"/>
                  <a:pt x="725996" y="1758366"/>
                </a:cubicBezTo>
                <a:cubicBezTo>
                  <a:pt x="738759" y="1762748"/>
                  <a:pt x="751427" y="1767129"/>
                  <a:pt x="770477" y="1773702"/>
                </a:cubicBezTo>
                <a:cubicBezTo>
                  <a:pt x="811530" y="1691787"/>
                  <a:pt x="858774" y="1613015"/>
                  <a:pt x="891826" y="1528719"/>
                </a:cubicBezTo>
                <a:cubicBezTo>
                  <a:pt x="972312" y="1323169"/>
                  <a:pt x="1056323" y="1118096"/>
                  <a:pt x="1119378" y="907022"/>
                </a:cubicBezTo>
                <a:cubicBezTo>
                  <a:pt x="1170146" y="737001"/>
                  <a:pt x="1192149" y="558407"/>
                  <a:pt x="1226915" y="383528"/>
                </a:cubicBezTo>
                <a:cubicBezTo>
                  <a:pt x="1232154" y="357334"/>
                  <a:pt x="1220724" y="342189"/>
                  <a:pt x="1199293" y="325330"/>
                </a:cubicBezTo>
                <a:cubicBezTo>
                  <a:pt x="1134142" y="273800"/>
                  <a:pt x="1061180" y="239319"/>
                  <a:pt x="983742" y="211602"/>
                </a:cubicBezTo>
                <a:cubicBezTo>
                  <a:pt x="961358" y="203601"/>
                  <a:pt x="942308" y="186551"/>
                  <a:pt x="919543" y="172263"/>
                </a:cubicBezTo>
                <a:cubicBezTo>
                  <a:pt x="989171" y="78061"/>
                  <a:pt x="1090327" y="124924"/>
                  <a:pt x="1157859" y="105398"/>
                </a:cubicBezTo>
                <a:cubicBezTo>
                  <a:pt x="1197483" y="68060"/>
                  <a:pt x="1226153" y="38247"/>
                  <a:pt x="1258062" y="12529"/>
                </a:cubicBezTo>
                <a:cubicBezTo>
                  <a:pt x="1269778" y="3099"/>
                  <a:pt x="1289876" y="-1092"/>
                  <a:pt x="1305497" y="242"/>
                </a:cubicBezTo>
                <a:cubicBezTo>
                  <a:pt x="1365694" y="5576"/>
                  <a:pt x="1425607" y="18720"/>
                  <a:pt x="1485805" y="20149"/>
                </a:cubicBezTo>
                <a:cubicBezTo>
                  <a:pt x="1556004" y="21864"/>
                  <a:pt x="1618678" y="43009"/>
                  <a:pt x="1680210" y="72918"/>
                </a:cubicBezTo>
                <a:cubicBezTo>
                  <a:pt x="1812322" y="137116"/>
                  <a:pt x="1947862" y="196933"/>
                  <a:pt x="2044351" y="313519"/>
                </a:cubicBezTo>
                <a:cubicBezTo>
                  <a:pt x="2093214" y="372574"/>
                  <a:pt x="2152650" y="426676"/>
                  <a:pt x="2168747" y="506496"/>
                </a:cubicBezTo>
                <a:cubicBezTo>
                  <a:pt x="2173224" y="528594"/>
                  <a:pt x="2165223" y="552882"/>
                  <a:pt x="2165414" y="576219"/>
                </a:cubicBezTo>
                <a:cubicBezTo>
                  <a:pt x="2165604" y="592030"/>
                  <a:pt x="2170081" y="607842"/>
                  <a:pt x="2173891" y="63155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2" name="任意多边形: 形状 14"/>
          <p:cNvSpPr/>
          <p:nvPr userDrawn="1">
            <p:custDataLst>
              <p:tags r:id="rId35"/>
            </p:custDataLst>
          </p:nvPr>
        </p:nvSpPr>
        <p:spPr>
          <a:xfrm>
            <a:off x="6523355" y="4791075"/>
            <a:ext cx="992505" cy="482600"/>
          </a:xfrm>
          <a:custGeom>
            <a:gdLst>
              <a:gd name="connsiteX0" fmla="*/ 1417331 w 2284772"/>
              <a:gd name="connsiteY0" fmla="*/ 4953 h 1040698"/>
              <a:gd name="connsiteX1" fmla="*/ 1333511 w 2284772"/>
              <a:gd name="connsiteY1" fmla="*/ 159067 h 1040698"/>
              <a:gd name="connsiteX2" fmla="*/ 2281629 w 2284772"/>
              <a:gd name="connsiteY2" fmla="*/ 0 h 1040698"/>
              <a:gd name="connsiteX3" fmla="*/ 2284772 w 2284772"/>
              <a:gd name="connsiteY3" fmla="*/ 13811 h 1040698"/>
              <a:gd name="connsiteX4" fmla="*/ 2192666 w 2284772"/>
              <a:gd name="connsiteY4" fmla="*/ 37814 h 1040698"/>
              <a:gd name="connsiteX5" fmla="*/ 1623452 w 2284772"/>
              <a:gd name="connsiteY5" fmla="*/ 156401 h 1040698"/>
              <a:gd name="connsiteX6" fmla="*/ 1315032 w 2284772"/>
              <a:gd name="connsiteY6" fmla="*/ 259080 h 1040698"/>
              <a:gd name="connsiteX7" fmla="*/ 948415 w 2284772"/>
              <a:gd name="connsiteY7" fmla="*/ 409861 h 1040698"/>
              <a:gd name="connsiteX8" fmla="*/ 817637 w 2284772"/>
              <a:gd name="connsiteY8" fmla="*/ 507016 h 1040698"/>
              <a:gd name="connsiteX9" fmla="*/ 681524 w 2284772"/>
              <a:gd name="connsiteY9" fmla="*/ 591026 h 1040698"/>
              <a:gd name="connsiteX10" fmla="*/ 460259 w 2284772"/>
              <a:gd name="connsiteY10" fmla="*/ 713327 h 1040698"/>
              <a:gd name="connsiteX11" fmla="*/ 383011 w 2284772"/>
              <a:gd name="connsiteY11" fmla="*/ 805625 h 1040698"/>
              <a:gd name="connsiteX12" fmla="*/ 301191 w 2284772"/>
              <a:gd name="connsiteY12" fmla="*/ 986981 h 1040698"/>
              <a:gd name="connsiteX13" fmla="*/ 225277 w 2284772"/>
              <a:gd name="connsiteY13" fmla="*/ 1040511 h 1040698"/>
              <a:gd name="connsiteX14" fmla="*/ 201179 w 2284772"/>
              <a:gd name="connsiteY14" fmla="*/ 1030224 h 1040698"/>
              <a:gd name="connsiteX15" fmla="*/ 58113 w 2284772"/>
              <a:gd name="connsiteY15" fmla="*/ 815054 h 1040698"/>
              <a:gd name="connsiteX16" fmla="*/ 56970 w 2284772"/>
              <a:gd name="connsiteY16" fmla="*/ 662083 h 1040698"/>
              <a:gd name="connsiteX17" fmla="*/ 74401 w 2284772"/>
              <a:gd name="connsiteY17" fmla="*/ 506444 h 1040698"/>
              <a:gd name="connsiteX18" fmla="*/ 33729 w 2284772"/>
              <a:gd name="connsiteY18" fmla="*/ 438912 h 1040698"/>
              <a:gd name="connsiteX19" fmla="*/ 5345 w 2284772"/>
              <a:gd name="connsiteY19" fmla="*/ 346520 h 1040698"/>
              <a:gd name="connsiteX20" fmla="*/ 214514 w 2284772"/>
              <a:gd name="connsiteY20" fmla="*/ 249936 h 1040698"/>
              <a:gd name="connsiteX21" fmla="*/ 282903 w 2284772"/>
              <a:gd name="connsiteY21" fmla="*/ 252412 h 1040698"/>
              <a:gd name="connsiteX22" fmla="*/ 1217972 w 2284772"/>
              <a:gd name="connsiteY22" fmla="*/ 37052 h 1040698"/>
              <a:gd name="connsiteX23" fmla="*/ 1417045 w 2284772"/>
              <a:gd name="connsiteY23" fmla="*/ 4953 h 10406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284772" h="1040698">
                <a:moveTo>
                  <a:pt x="1417331" y="4953"/>
                </a:moveTo>
                <a:cubicBezTo>
                  <a:pt x="1457812" y="97917"/>
                  <a:pt x="1366086" y="104489"/>
                  <a:pt x="1333511" y="159067"/>
                </a:cubicBezTo>
                <a:cubicBezTo>
                  <a:pt x="1652693" y="94393"/>
                  <a:pt x="1965113" y="33814"/>
                  <a:pt x="2281629" y="0"/>
                </a:cubicBezTo>
                <a:cubicBezTo>
                  <a:pt x="2282677" y="4572"/>
                  <a:pt x="2283725" y="9239"/>
                  <a:pt x="2284772" y="13811"/>
                </a:cubicBezTo>
                <a:cubicBezTo>
                  <a:pt x="2254102" y="21907"/>
                  <a:pt x="2223717" y="31337"/>
                  <a:pt x="2192666" y="37814"/>
                </a:cubicBezTo>
                <a:cubicBezTo>
                  <a:pt x="2002928" y="77152"/>
                  <a:pt x="1811951" y="111442"/>
                  <a:pt x="1623452" y="156401"/>
                </a:cubicBezTo>
                <a:cubicBezTo>
                  <a:pt x="1518391" y="181451"/>
                  <a:pt x="1416378" y="220789"/>
                  <a:pt x="1315032" y="259080"/>
                </a:cubicBezTo>
                <a:cubicBezTo>
                  <a:pt x="1191493" y="305753"/>
                  <a:pt x="1068335" y="354521"/>
                  <a:pt x="948415" y="409861"/>
                </a:cubicBezTo>
                <a:cubicBezTo>
                  <a:pt x="900218" y="432149"/>
                  <a:pt x="862404" y="476155"/>
                  <a:pt x="817637" y="507016"/>
                </a:cubicBezTo>
                <a:cubicBezTo>
                  <a:pt x="773822" y="537305"/>
                  <a:pt x="728006" y="564928"/>
                  <a:pt x="681524" y="591026"/>
                </a:cubicBezTo>
                <a:cubicBezTo>
                  <a:pt x="608087" y="632365"/>
                  <a:pt x="530744" y="667512"/>
                  <a:pt x="460259" y="713327"/>
                </a:cubicBezTo>
                <a:cubicBezTo>
                  <a:pt x="428064" y="734187"/>
                  <a:pt x="408443" y="774287"/>
                  <a:pt x="383011" y="805625"/>
                </a:cubicBezTo>
                <a:cubicBezTo>
                  <a:pt x="339767" y="858869"/>
                  <a:pt x="322622" y="923830"/>
                  <a:pt x="301191" y="986981"/>
                </a:cubicBezTo>
                <a:cubicBezTo>
                  <a:pt x="289190" y="1022413"/>
                  <a:pt x="264329" y="1042892"/>
                  <a:pt x="225277" y="1040511"/>
                </a:cubicBezTo>
                <a:cubicBezTo>
                  <a:pt x="216895" y="1040035"/>
                  <a:pt x="205465" y="1036415"/>
                  <a:pt x="201179" y="1030224"/>
                </a:cubicBezTo>
                <a:cubicBezTo>
                  <a:pt x="151649" y="959548"/>
                  <a:pt x="94213" y="892207"/>
                  <a:pt x="58113" y="815054"/>
                </a:cubicBezTo>
                <a:cubicBezTo>
                  <a:pt x="38492" y="772954"/>
                  <a:pt x="53255" y="713423"/>
                  <a:pt x="56970" y="662083"/>
                </a:cubicBezTo>
                <a:cubicBezTo>
                  <a:pt x="60685" y="609981"/>
                  <a:pt x="74972" y="558260"/>
                  <a:pt x="74401" y="506444"/>
                </a:cubicBezTo>
                <a:cubicBezTo>
                  <a:pt x="74115" y="483394"/>
                  <a:pt x="53160" y="455390"/>
                  <a:pt x="33729" y="438912"/>
                </a:cubicBezTo>
                <a:cubicBezTo>
                  <a:pt x="2201" y="412242"/>
                  <a:pt x="-7133" y="382143"/>
                  <a:pt x="5345" y="346520"/>
                </a:cubicBezTo>
                <a:cubicBezTo>
                  <a:pt x="29538" y="277273"/>
                  <a:pt x="126312" y="207074"/>
                  <a:pt x="214514" y="249936"/>
                </a:cubicBezTo>
                <a:cubicBezTo>
                  <a:pt x="233468" y="259080"/>
                  <a:pt x="261091" y="257461"/>
                  <a:pt x="282903" y="252412"/>
                </a:cubicBezTo>
                <a:cubicBezTo>
                  <a:pt x="594752" y="181261"/>
                  <a:pt x="906124" y="107823"/>
                  <a:pt x="1217972" y="37052"/>
                </a:cubicBezTo>
                <a:cubicBezTo>
                  <a:pt x="1283885" y="22098"/>
                  <a:pt x="1351703" y="15335"/>
                  <a:pt x="1417045" y="495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ags" Target="../tags/tag142.xml" /><Relationship Id="rId19" Type="http://schemas.openxmlformats.org/officeDocument/2006/relationships/image" Target="../media/image8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43.xml" /><Relationship Id="rId21" Type="http://schemas.openxmlformats.org/officeDocument/2006/relationships/image" Target="../media/image5.png" /><Relationship Id="rId22" Type="http://schemas.openxmlformats.org/officeDocument/2006/relationships/tags" Target="../tags/tag144.xml" /><Relationship Id="rId23" Type="http://schemas.openxmlformats.org/officeDocument/2006/relationships/tags" Target="../tags/tag145.xml" /><Relationship Id="rId24" Type="http://schemas.openxmlformats.org/officeDocument/2006/relationships/tags" Target="../tags/tag146.xml" /><Relationship Id="rId25" Type="http://schemas.openxmlformats.org/officeDocument/2006/relationships/tags" Target="../tags/tag147.xml" /><Relationship Id="rId26" Type="http://schemas.openxmlformats.org/officeDocument/2006/relationships/tags" Target="../tags/tag148.xml" /><Relationship Id="rId27" Type="http://schemas.openxmlformats.org/officeDocument/2006/relationships/tags" Target="../tags/tag149.xml" /><Relationship Id="rId28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岩石纹理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3905" cy="6849110"/>
          </a:xfrm>
          <a:prstGeom prst="rect">
            <a:avLst/>
          </a:prstGeom>
        </p:spPr>
      </p:pic>
      <p:sp>
        <p:nvSpPr>
          <p:cNvPr id="1048656" name="矩形 8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2">
                  <a:alpha val="50000"/>
                </a:schemeClr>
              </a:gs>
              <a:gs pos="100000">
                <a:schemeClr val="bg2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椭圆 78"/>
          <p:cNvSpPr/>
          <p:nvPr userDrawn="1">
            <p:custDataLst>
              <p:tags r:id="rId17"/>
            </p:custDataLst>
          </p:nvPr>
        </p:nvSpPr>
        <p:spPr>
          <a:xfrm>
            <a:off x="505460" y="685165"/>
            <a:ext cx="187960" cy="187325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4" name="文本框 45"/>
          <p:cNvSpPr txBox="1"/>
          <p:nvPr userDrawn="1">
            <p:custDataLst>
              <p:tags r:id="rId18"/>
            </p:custDataLst>
          </p:nvPr>
        </p:nvSpPr>
        <p:spPr>
          <a:xfrm>
            <a:off x="115570" y="6189345"/>
            <a:ext cx="908050" cy="664845"/>
          </a:xfrm>
          <a:custGeom>
            <a:gdLst>
              <a:gd name="connsiteX0" fmla="*/ 192634 w 840515"/>
              <a:gd name="connsiteY0" fmla="*/ 0 h 758495"/>
              <a:gd name="connsiteX1" fmla="*/ 255842 w 840515"/>
              <a:gd name="connsiteY1" fmla="*/ 15802 h 758495"/>
              <a:gd name="connsiteX2" fmla="*/ 308515 w 840515"/>
              <a:gd name="connsiteY2" fmla="*/ 21070 h 758495"/>
              <a:gd name="connsiteX3" fmla="*/ 324317 w 840515"/>
              <a:gd name="connsiteY3" fmla="*/ 21070 h 758495"/>
              <a:gd name="connsiteX4" fmla="*/ 424397 w 840515"/>
              <a:gd name="connsiteY4" fmla="*/ 47406 h 758495"/>
              <a:gd name="connsiteX5" fmla="*/ 558713 w 840515"/>
              <a:gd name="connsiteY5" fmla="*/ 110614 h 758495"/>
              <a:gd name="connsiteX6" fmla="*/ 635089 w 840515"/>
              <a:gd name="connsiteY6" fmla="*/ 194891 h 758495"/>
              <a:gd name="connsiteX7" fmla="*/ 693030 w 840515"/>
              <a:gd name="connsiteY7" fmla="*/ 263366 h 758495"/>
              <a:gd name="connsiteX8" fmla="*/ 729901 w 840515"/>
              <a:gd name="connsiteY8" fmla="*/ 305505 h 758495"/>
              <a:gd name="connsiteX9" fmla="*/ 735169 w 840515"/>
              <a:gd name="connsiteY9" fmla="*/ 318673 h 758495"/>
              <a:gd name="connsiteX10" fmla="*/ 750971 w 840515"/>
              <a:gd name="connsiteY10" fmla="*/ 331842 h 758495"/>
              <a:gd name="connsiteX11" fmla="*/ 806278 w 840515"/>
              <a:gd name="connsiteY11" fmla="*/ 421386 h 758495"/>
              <a:gd name="connsiteX12" fmla="*/ 840515 w 840515"/>
              <a:gd name="connsiteY12" fmla="*/ 510931 h 758495"/>
              <a:gd name="connsiteX13" fmla="*/ 829980 w 840515"/>
              <a:gd name="connsiteY13" fmla="*/ 537267 h 758495"/>
              <a:gd name="connsiteX14" fmla="*/ 819446 w 840515"/>
              <a:gd name="connsiteY14" fmla="*/ 558336 h 758495"/>
              <a:gd name="connsiteX15" fmla="*/ 735169 w 840515"/>
              <a:gd name="connsiteY15" fmla="*/ 611010 h 758495"/>
              <a:gd name="connsiteX16" fmla="*/ 656159 w 840515"/>
              <a:gd name="connsiteY16" fmla="*/ 637347 h 758495"/>
              <a:gd name="connsiteX17" fmla="*/ 624555 w 840515"/>
              <a:gd name="connsiteY17" fmla="*/ 658416 h 758495"/>
              <a:gd name="connsiteX18" fmla="*/ 614020 w 840515"/>
              <a:gd name="connsiteY18" fmla="*/ 647881 h 758495"/>
              <a:gd name="connsiteX19" fmla="*/ 592951 w 840515"/>
              <a:gd name="connsiteY19" fmla="*/ 632079 h 758495"/>
              <a:gd name="connsiteX20" fmla="*/ 524476 w 840515"/>
              <a:gd name="connsiteY20" fmla="*/ 653149 h 758495"/>
              <a:gd name="connsiteX21" fmla="*/ 461268 w 840515"/>
              <a:gd name="connsiteY21" fmla="*/ 668950 h 758495"/>
              <a:gd name="connsiteX22" fmla="*/ 456000 w 840515"/>
              <a:gd name="connsiteY22" fmla="*/ 668950 h 758495"/>
              <a:gd name="connsiteX23" fmla="*/ 400694 w 840515"/>
              <a:gd name="connsiteY23" fmla="*/ 679485 h 758495"/>
              <a:gd name="connsiteX24" fmla="*/ 350654 w 840515"/>
              <a:gd name="connsiteY24" fmla="*/ 700554 h 758495"/>
              <a:gd name="connsiteX25" fmla="*/ 271644 w 840515"/>
              <a:gd name="connsiteY25" fmla="*/ 716356 h 758495"/>
              <a:gd name="connsiteX26" fmla="*/ 145228 w 840515"/>
              <a:gd name="connsiteY26" fmla="*/ 742693 h 758495"/>
              <a:gd name="connsiteX27" fmla="*/ 55684 w 840515"/>
              <a:gd name="connsiteY27" fmla="*/ 758495 h 758495"/>
              <a:gd name="connsiteX28" fmla="*/ 13545 w 840515"/>
              <a:gd name="connsiteY28" fmla="*/ 742693 h 758495"/>
              <a:gd name="connsiteX29" fmla="*/ 24080 w 840515"/>
              <a:gd name="connsiteY29" fmla="*/ 679485 h 758495"/>
              <a:gd name="connsiteX30" fmla="*/ 71486 w 840515"/>
              <a:gd name="connsiteY30" fmla="*/ 642614 h 758495"/>
              <a:gd name="connsiteX31" fmla="*/ 134694 w 840515"/>
              <a:gd name="connsiteY31" fmla="*/ 589941 h 758495"/>
              <a:gd name="connsiteX32" fmla="*/ 287446 w 840515"/>
              <a:gd name="connsiteY32" fmla="*/ 437188 h 758495"/>
              <a:gd name="connsiteX33" fmla="*/ 371723 w 840515"/>
              <a:gd name="connsiteY33" fmla="*/ 310772 h 758495"/>
              <a:gd name="connsiteX34" fmla="*/ 319050 w 840515"/>
              <a:gd name="connsiteY34" fmla="*/ 208059 h 758495"/>
              <a:gd name="connsiteX35" fmla="*/ 213704 w 840515"/>
              <a:gd name="connsiteY35" fmla="*/ 73743 h 758495"/>
              <a:gd name="connsiteX36" fmla="*/ 171565 w 840515"/>
              <a:gd name="connsiteY36" fmla="*/ 5267 h 758495"/>
              <a:gd name="connsiteX37" fmla="*/ 192634 w 840515"/>
              <a:gd name="connsiteY37" fmla="*/ 0 h 758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657" h="1213">
                <a:moveTo>
                  <a:pt x="57" y="0"/>
                </a:moveTo>
                <a:cubicBezTo>
                  <a:pt x="118" y="0"/>
                  <a:pt x="171" y="13"/>
                  <a:pt x="214" y="39"/>
                </a:cubicBezTo>
                <a:cubicBezTo>
                  <a:pt x="249" y="57"/>
                  <a:pt x="293" y="61"/>
                  <a:pt x="345" y="52"/>
                </a:cubicBezTo>
                <a:lnTo>
                  <a:pt x="385" y="52"/>
                </a:lnTo>
                <a:cubicBezTo>
                  <a:pt x="455" y="52"/>
                  <a:pt x="538" y="74"/>
                  <a:pt x="634" y="118"/>
                </a:cubicBezTo>
                <a:cubicBezTo>
                  <a:pt x="800" y="179"/>
                  <a:pt x="912" y="232"/>
                  <a:pt x="968" y="275"/>
                </a:cubicBezTo>
                <a:cubicBezTo>
                  <a:pt x="1025" y="319"/>
                  <a:pt x="1089" y="389"/>
                  <a:pt x="1159" y="485"/>
                </a:cubicBezTo>
                <a:lnTo>
                  <a:pt x="1303" y="656"/>
                </a:lnTo>
                <a:cubicBezTo>
                  <a:pt x="1364" y="699"/>
                  <a:pt x="1395" y="734"/>
                  <a:pt x="1395" y="760"/>
                </a:cubicBezTo>
                <a:cubicBezTo>
                  <a:pt x="1395" y="769"/>
                  <a:pt x="1399" y="780"/>
                  <a:pt x="1408" y="793"/>
                </a:cubicBezTo>
                <a:cubicBezTo>
                  <a:pt x="1417" y="806"/>
                  <a:pt x="1430" y="817"/>
                  <a:pt x="1447" y="826"/>
                </a:cubicBezTo>
                <a:cubicBezTo>
                  <a:pt x="1482" y="861"/>
                  <a:pt x="1528" y="935"/>
                  <a:pt x="1585" y="1049"/>
                </a:cubicBezTo>
                <a:cubicBezTo>
                  <a:pt x="1620" y="1118"/>
                  <a:pt x="1644" y="1173"/>
                  <a:pt x="1657" y="1213"/>
                </a:cubicBezTo>
                <a:lnTo>
                  <a:pt x="184" y="1213"/>
                </a:lnTo>
                <a:cubicBezTo>
                  <a:pt x="219" y="1174"/>
                  <a:pt x="256" y="1133"/>
                  <a:pt x="293" y="1088"/>
                </a:cubicBezTo>
                <a:cubicBezTo>
                  <a:pt x="433" y="922"/>
                  <a:pt x="503" y="817"/>
                  <a:pt x="503" y="774"/>
                </a:cubicBezTo>
                <a:cubicBezTo>
                  <a:pt x="503" y="730"/>
                  <a:pt x="459" y="645"/>
                  <a:pt x="372" y="518"/>
                </a:cubicBezTo>
                <a:cubicBezTo>
                  <a:pt x="284" y="391"/>
                  <a:pt x="197" y="280"/>
                  <a:pt x="109" y="184"/>
                </a:cubicBezTo>
                <a:cubicBezTo>
                  <a:pt x="22" y="87"/>
                  <a:pt x="-13" y="31"/>
                  <a:pt x="4" y="13"/>
                </a:cubicBezTo>
                <a:cubicBezTo>
                  <a:pt x="4" y="4"/>
                  <a:pt x="22" y="0"/>
                  <a:pt x="57" y="0"/>
                </a:cubicBezTo>
                <a:close/>
              </a:path>
            </a:pathLst>
          </a:custGeom>
          <a:solidFill>
            <a:schemeClr val="bg2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41500">
              <a:latin typeface="演示夏行楷" panose="00000500000000000000" charset="-122"/>
              <a:ea typeface="演示夏行楷" panose="00000500000000000000" charset="-122"/>
            </a:endParaRPr>
          </a:p>
        </p:txBody>
      </p:sp>
      <p:pic>
        <p:nvPicPr>
          <p:cNvPr id="2097155" name="图形 29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19"/>
          <a:srcRect t="21582" r="11635"/>
          <a:stretch>
            <a:fillRect/>
          </a:stretch>
        </p:blipFill>
        <p:spPr>
          <a:xfrm>
            <a:off x="10203815" y="9525"/>
            <a:ext cx="1977390" cy="11328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14" h="1784">
                <a:moveTo>
                  <a:pt x="0" y="0"/>
                </a:moveTo>
                <a:lnTo>
                  <a:pt x="3114" y="0"/>
                </a:lnTo>
                <a:lnTo>
                  <a:pt x="3114" y="1784"/>
                </a:lnTo>
                <a:lnTo>
                  <a:pt x="0" y="178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7" name="图形 31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r:embed="rId21"/>
          <a:srcRect r="5133"/>
          <a:stretch>
            <a:fillRect/>
          </a:stretch>
        </p:blipFill>
        <p:spPr>
          <a:xfrm rot="16500000" flipH="1">
            <a:off x="2203971" y="5263577"/>
            <a:ext cx="1010835" cy="23679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92" h="3728">
                <a:moveTo>
                  <a:pt x="1266" y="3729"/>
                </a:moveTo>
                <a:lnTo>
                  <a:pt x="1592" y="0"/>
                </a:lnTo>
                <a:lnTo>
                  <a:pt x="0" y="0"/>
                </a:lnTo>
                <a:lnTo>
                  <a:pt x="0" y="3729"/>
                </a:lnTo>
                <a:close/>
              </a:path>
            </a:pathLst>
          </a:custGeom>
        </p:spPr>
      </p:pic>
      <p:sp>
        <p:nvSpPr>
          <p:cNvPr id="1048666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61"/>
          <p:cNvCxnSpPr/>
          <p:nvPr userDrawn="1">
            <p:custDataLst>
              <p:tags r:id="rId26"/>
            </p:custDataLst>
          </p:nvPr>
        </p:nvCxnSpPr>
        <p:spPr>
          <a:xfrm>
            <a:off x="805180" y="1151255"/>
            <a:ext cx="10530205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KSO_TEMPLATE" hidden="1"/>
          <p:cNvSpPr/>
          <p:nvPr userDrawn="1">
            <p:custDataLst>
              <p:tags r:id="rId2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7455" r:id="rId2"/>
    <p:sldLayoutId id="2147487456" r:id="rId3"/>
    <p:sldLayoutId id="2147487457" r:id="rId4"/>
    <p:sldLayoutId id="2147487458" r:id="rId5"/>
    <p:sldLayoutId id="2147487459" r:id="rId6"/>
    <p:sldLayoutId id="2147487460" r:id="rId7"/>
    <p:sldLayoutId id="2147487461" r:id="rId8"/>
    <p:sldLayoutId id="2147487462" r:id="rId9"/>
    <p:sldLayoutId id="2147487463" r:id="rId10"/>
    <p:sldLayoutId id="214748746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0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17" Type="http://schemas.openxmlformats.org/officeDocument/2006/relationships/tags" Target="../tags/tag170.xml" /><Relationship Id="rId18" Type="http://schemas.openxmlformats.org/officeDocument/2006/relationships/tags" Target="../tags/tag171.xml" /><Relationship Id="rId19" Type="http://schemas.openxmlformats.org/officeDocument/2006/relationships/tags" Target="../tags/tag172.xml" /><Relationship Id="rId2" Type="http://schemas.openxmlformats.org/officeDocument/2006/relationships/tags" Target="../tags/tag155.xml" /><Relationship Id="rId20" Type="http://schemas.openxmlformats.org/officeDocument/2006/relationships/tags" Target="../tags/tag173.xml" /><Relationship Id="rId21" Type="http://schemas.openxmlformats.org/officeDocument/2006/relationships/tags" Target="../tags/tag174.xml" /><Relationship Id="rId22" Type="http://schemas.openxmlformats.org/officeDocument/2006/relationships/tags" Target="../tags/tag175.xml" /><Relationship Id="rId23" Type="http://schemas.openxmlformats.org/officeDocument/2006/relationships/tags" Target="../tags/tag176.xml" /><Relationship Id="rId24" Type="http://schemas.openxmlformats.org/officeDocument/2006/relationships/tags" Target="../tags/tag177.xml" /><Relationship Id="rId25" Type="http://schemas.openxmlformats.org/officeDocument/2006/relationships/tags" Target="../tags/tag178.xml" /><Relationship Id="rId26" Type="http://schemas.openxmlformats.org/officeDocument/2006/relationships/tags" Target="../tags/tag179.xml" /><Relationship Id="rId27" Type="http://schemas.openxmlformats.org/officeDocument/2006/relationships/tags" Target="../tags/tag180.xml" /><Relationship Id="rId28" Type="http://schemas.openxmlformats.org/officeDocument/2006/relationships/tags" Target="../tags/tag181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16" Type="http://schemas.openxmlformats.org/officeDocument/2006/relationships/tags" Target="../tags/tag232.xml" /><Relationship Id="rId17" Type="http://schemas.openxmlformats.org/officeDocument/2006/relationships/tags" Target="../tags/tag233.xml" /><Relationship Id="rId18" Type="http://schemas.openxmlformats.org/officeDocument/2006/relationships/tags" Target="../tags/tag234.xml" /><Relationship Id="rId19" Type="http://schemas.openxmlformats.org/officeDocument/2006/relationships/tags" Target="../tags/tag235.xml" /><Relationship Id="rId2" Type="http://schemas.openxmlformats.org/officeDocument/2006/relationships/tags" Target="../tags/tag218.xml" /><Relationship Id="rId20" Type="http://schemas.openxmlformats.org/officeDocument/2006/relationships/tags" Target="../tags/tag236.xml" /><Relationship Id="rId21" Type="http://schemas.openxmlformats.org/officeDocument/2006/relationships/tags" Target="../tags/tag237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6.xml" /><Relationship Id="rId11" Type="http://schemas.openxmlformats.org/officeDocument/2006/relationships/tags" Target="../tags/tag247.xml" /><Relationship Id="rId12" Type="http://schemas.openxmlformats.org/officeDocument/2006/relationships/tags" Target="../tags/tag248.xml" /><Relationship Id="rId13" Type="http://schemas.openxmlformats.org/officeDocument/2006/relationships/tags" Target="../tags/tag249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tags" Target="../tags/tag244.xml" /><Relationship Id="rId9" Type="http://schemas.openxmlformats.org/officeDocument/2006/relationships/tags" Target="../tags/tag24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8.xml" /><Relationship Id="rId11" Type="http://schemas.openxmlformats.org/officeDocument/2006/relationships/tags" Target="../tags/tag259.xml" /><Relationship Id="rId12" Type="http://schemas.openxmlformats.org/officeDocument/2006/relationships/tags" Target="../tags/tag260.xml" /><Relationship Id="rId13" Type="http://schemas.openxmlformats.org/officeDocument/2006/relationships/tags" Target="../tags/tag261.xml" /><Relationship Id="rId2" Type="http://schemas.openxmlformats.org/officeDocument/2006/relationships/tags" Target="../tags/tag250.xml" /><Relationship Id="rId3" Type="http://schemas.openxmlformats.org/officeDocument/2006/relationships/tags" Target="../tags/tag251.xml" /><Relationship Id="rId4" Type="http://schemas.openxmlformats.org/officeDocument/2006/relationships/tags" Target="../tags/tag252.xml" /><Relationship Id="rId5" Type="http://schemas.openxmlformats.org/officeDocument/2006/relationships/tags" Target="../tags/tag253.xml" /><Relationship Id="rId6" Type="http://schemas.openxmlformats.org/officeDocument/2006/relationships/tags" Target="../tags/tag254.xml" /><Relationship Id="rId7" Type="http://schemas.openxmlformats.org/officeDocument/2006/relationships/tags" Target="../tags/tag255.xml" /><Relationship Id="rId8" Type="http://schemas.openxmlformats.org/officeDocument/2006/relationships/tags" Target="../tags/tag256.xml" /><Relationship Id="rId9" Type="http://schemas.openxmlformats.org/officeDocument/2006/relationships/tags" Target="../tags/tag25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0.xml" /><Relationship Id="rId11" Type="http://schemas.openxmlformats.org/officeDocument/2006/relationships/tags" Target="../tags/tag271.xml" /><Relationship Id="rId12" Type="http://schemas.openxmlformats.org/officeDocument/2006/relationships/tags" Target="../tags/tag272.xml" /><Relationship Id="rId13" Type="http://schemas.openxmlformats.org/officeDocument/2006/relationships/tags" Target="../tags/tag273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tags" Target="../tags/tag266.xml" /><Relationship Id="rId7" Type="http://schemas.openxmlformats.org/officeDocument/2006/relationships/tags" Target="../tags/tag267.xml" /><Relationship Id="rId8" Type="http://schemas.openxmlformats.org/officeDocument/2006/relationships/tags" Target="../tags/tag268.xml" /><Relationship Id="rId9" Type="http://schemas.openxmlformats.org/officeDocument/2006/relationships/tags" Target="../tags/tag26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74.xml" /><Relationship Id="rId3" Type="http://schemas.openxmlformats.org/officeDocument/2006/relationships/tags" Target="../tags/tag275.xml" /><Relationship Id="rId4" Type="http://schemas.openxmlformats.org/officeDocument/2006/relationships/tags" Target="../tags/tag276.xml" /><Relationship Id="rId5" Type="http://schemas.openxmlformats.org/officeDocument/2006/relationships/tags" Target="../tags/tag27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5211343214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井陉子元徽派建筑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902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cxnSp>
        <p:nvCxnSpPr>
          <p:cNvPr id="3145795" name="直接连接符 61"/>
          <p:cNvCxnSpPr/>
          <p:nvPr>
            <p:custDataLst>
              <p:tags r:id="rId4"/>
            </p:custDataLst>
          </p:nvPr>
        </p:nvCxnSpPr>
        <p:spPr>
          <a:xfrm>
            <a:off x="5198110" y="1436370"/>
            <a:ext cx="6192520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标题"/>
          <p:cNvSpPr txBox="1"/>
          <p:nvPr>
            <p:custDataLst>
              <p:tags r:id="rId5"/>
            </p:custDataLst>
          </p:nvPr>
        </p:nvSpPr>
        <p:spPr>
          <a:xfrm>
            <a:off x="5603875" y="685800"/>
            <a:ext cx="3749040" cy="6388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Arial" pitchFamily="34" charset="0"/>
                <a:ea typeface="微软雅黑"/>
              </a:rPr>
              <a:t>单击添加目录项标题</a:t>
            </a:r>
            <a:endParaRPr lang="zh-CN" altLang="en-US" sz="2000" b="1" spc="300">
              <a:solidFill>
                <a:schemeClr val="tx1"/>
              </a:solidFill>
              <a:latin typeface="Arial" pitchFamily="34" charset="0"/>
              <a:ea typeface="微软雅黑"/>
            </a:endParaRPr>
          </a:p>
        </p:txBody>
      </p:sp>
      <p:sp>
        <p:nvSpPr>
          <p:cNvPr id="1048906" name="文本框 69"/>
          <p:cNvSpPr txBox="1"/>
          <p:nvPr>
            <p:custDataLst>
              <p:tags r:id="rId6"/>
            </p:custDataLst>
          </p:nvPr>
        </p:nvSpPr>
        <p:spPr>
          <a:xfrm>
            <a:off x="10283190" y="654685"/>
            <a:ext cx="108966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3600" b="1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  <a:endParaRPr lang="en-US" altLang="zh-CN" sz="3600" b="1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48908" name="椭圆 75"/>
          <p:cNvSpPr/>
          <p:nvPr>
            <p:custDataLst>
              <p:tags r:id="rId7"/>
            </p:custDataLst>
          </p:nvPr>
        </p:nvSpPr>
        <p:spPr>
          <a:xfrm>
            <a:off x="5231765" y="946150"/>
            <a:ext cx="144145" cy="144145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cxnSp>
        <p:nvCxnSpPr>
          <p:cNvPr id="3145797" name="直接连接符 62"/>
          <p:cNvCxnSpPr/>
          <p:nvPr>
            <p:custDataLst>
              <p:tags r:id="rId8"/>
            </p:custDataLst>
          </p:nvPr>
        </p:nvCxnSpPr>
        <p:spPr>
          <a:xfrm>
            <a:off x="5198110" y="2381250"/>
            <a:ext cx="6192520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标题"/>
          <p:cNvSpPr txBox="1"/>
          <p:nvPr>
            <p:custDataLst>
              <p:tags r:id="rId9"/>
            </p:custDataLst>
          </p:nvPr>
        </p:nvSpPr>
        <p:spPr>
          <a:xfrm>
            <a:off x="5603875" y="1636395"/>
            <a:ext cx="3749040" cy="6388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Arial" pitchFamily="34" charset="0"/>
                <a:ea typeface="微软雅黑"/>
              </a:rPr>
              <a:t>井陉子元徽派建筑的起源与背景</a:t>
            </a:r>
            <a:endParaRPr lang="zh-CN" altLang="en-US" sz="2000" b="1" spc="300">
              <a:solidFill>
                <a:schemeClr val="tx1"/>
              </a:solidFill>
              <a:latin typeface="Arial" pitchFamily="34" charset="0"/>
              <a:ea typeface="微软雅黑"/>
            </a:endParaRPr>
          </a:p>
        </p:txBody>
      </p:sp>
      <p:sp>
        <p:nvSpPr>
          <p:cNvPr id="1048912" name="文本框 70"/>
          <p:cNvSpPr txBox="1"/>
          <p:nvPr>
            <p:custDataLst>
              <p:tags r:id="rId10"/>
            </p:custDataLst>
          </p:nvPr>
        </p:nvSpPr>
        <p:spPr>
          <a:xfrm>
            <a:off x="10283190" y="1601470"/>
            <a:ext cx="108966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3600" b="1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  <a:endParaRPr lang="en-US" altLang="zh-CN" sz="3600" b="1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48914" name="椭圆 76"/>
          <p:cNvSpPr/>
          <p:nvPr>
            <p:custDataLst>
              <p:tags r:id="rId11"/>
            </p:custDataLst>
          </p:nvPr>
        </p:nvSpPr>
        <p:spPr>
          <a:xfrm>
            <a:off x="5231765" y="1894205"/>
            <a:ext cx="144145" cy="143510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cxnSp>
        <p:nvCxnSpPr>
          <p:cNvPr id="3145799" name="直接连接符 63"/>
          <p:cNvCxnSpPr/>
          <p:nvPr>
            <p:custDataLst>
              <p:tags r:id="rId12"/>
            </p:custDataLst>
          </p:nvPr>
        </p:nvCxnSpPr>
        <p:spPr>
          <a:xfrm>
            <a:off x="5198110" y="3324225"/>
            <a:ext cx="6192520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标题"/>
          <p:cNvSpPr txBox="1"/>
          <p:nvPr>
            <p:custDataLst>
              <p:tags r:id="rId13"/>
            </p:custDataLst>
          </p:nvPr>
        </p:nvSpPr>
        <p:spPr>
          <a:xfrm>
            <a:off x="5603875" y="2585085"/>
            <a:ext cx="3749040" cy="6388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Arial" pitchFamily="34" charset="0"/>
                <a:ea typeface="微软雅黑"/>
              </a:rPr>
              <a:t>井陉子元徽派建筑的特点与风格</a:t>
            </a:r>
            <a:endParaRPr lang="zh-CN" altLang="en-US" sz="2000" b="1" spc="300">
              <a:solidFill>
                <a:schemeClr val="tx1"/>
              </a:solidFill>
              <a:latin typeface="Arial" pitchFamily="34" charset="0"/>
              <a:ea typeface="微软雅黑"/>
            </a:endParaRPr>
          </a:p>
        </p:txBody>
      </p:sp>
      <p:sp>
        <p:nvSpPr>
          <p:cNvPr id="1048918" name="文本框 71"/>
          <p:cNvSpPr txBox="1"/>
          <p:nvPr>
            <p:custDataLst>
              <p:tags r:id="rId14"/>
            </p:custDataLst>
          </p:nvPr>
        </p:nvSpPr>
        <p:spPr>
          <a:xfrm>
            <a:off x="10283190" y="2546350"/>
            <a:ext cx="108966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3600" b="1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  <a:endParaRPr lang="en-US" altLang="zh-CN" sz="3600" b="1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48920" name="椭圆 77"/>
          <p:cNvSpPr/>
          <p:nvPr>
            <p:custDataLst>
              <p:tags r:id="rId15"/>
            </p:custDataLst>
          </p:nvPr>
        </p:nvSpPr>
        <p:spPr>
          <a:xfrm>
            <a:off x="5231765" y="2839720"/>
            <a:ext cx="144145" cy="143510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cxnSp>
        <p:nvCxnSpPr>
          <p:cNvPr id="3145801" name="直接连接符 64"/>
          <p:cNvCxnSpPr/>
          <p:nvPr>
            <p:custDataLst>
              <p:tags r:id="rId16"/>
            </p:custDataLst>
          </p:nvPr>
        </p:nvCxnSpPr>
        <p:spPr>
          <a:xfrm>
            <a:off x="5198110" y="4265295"/>
            <a:ext cx="6192520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标题"/>
          <p:cNvSpPr txBox="1"/>
          <p:nvPr>
            <p:custDataLst>
              <p:tags r:id="rId17"/>
            </p:custDataLst>
          </p:nvPr>
        </p:nvSpPr>
        <p:spPr>
          <a:xfrm>
            <a:off x="5603875" y="3531870"/>
            <a:ext cx="3749040" cy="6388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Arial" pitchFamily="34" charset="0"/>
                <a:ea typeface="微软雅黑"/>
              </a:rPr>
              <a:t>井陉子元徽派建筑的代表作品与案例分析</a:t>
            </a:r>
            <a:endParaRPr lang="zh-CN" altLang="en-US" sz="2000" b="1" spc="300">
              <a:solidFill>
                <a:schemeClr val="tx1"/>
              </a:solidFill>
              <a:latin typeface="Arial" pitchFamily="34" charset="0"/>
              <a:ea typeface="微软雅黑"/>
            </a:endParaRPr>
          </a:p>
        </p:txBody>
      </p:sp>
      <p:sp>
        <p:nvSpPr>
          <p:cNvPr id="1048924" name="文本框 72"/>
          <p:cNvSpPr txBox="1"/>
          <p:nvPr>
            <p:custDataLst>
              <p:tags r:id="rId18"/>
            </p:custDataLst>
          </p:nvPr>
        </p:nvSpPr>
        <p:spPr>
          <a:xfrm>
            <a:off x="10283190" y="3489325"/>
            <a:ext cx="108966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3600" b="1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  <a:endParaRPr lang="en-US" altLang="zh-CN" sz="3600" b="1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48926" name="椭圆 78"/>
          <p:cNvSpPr/>
          <p:nvPr>
            <p:custDataLst>
              <p:tags r:id="rId19"/>
            </p:custDataLst>
          </p:nvPr>
        </p:nvSpPr>
        <p:spPr>
          <a:xfrm>
            <a:off x="5231765" y="3783330"/>
            <a:ext cx="144145" cy="143510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cxnSp>
        <p:nvCxnSpPr>
          <p:cNvPr id="3145803" name="直接连接符 8"/>
          <p:cNvCxnSpPr/>
          <p:nvPr>
            <p:custDataLst>
              <p:tags r:id="rId20"/>
            </p:custDataLst>
          </p:nvPr>
        </p:nvCxnSpPr>
        <p:spPr>
          <a:xfrm>
            <a:off x="5198110" y="5206365"/>
            <a:ext cx="6192520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标题"/>
          <p:cNvSpPr txBox="1"/>
          <p:nvPr>
            <p:custDataLst>
              <p:tags r:id="rId21"/>
            </p:custDataLst>
          </p:nvPr>
        </p:nvSpPr>
        <p:spPr>
          <a:xfrm>
            <a:off x="5603875" y="4472940"/>
            <a:ext cx="3749040" cy="6388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Arial" pitchFamily="34" charset="0"/>
                <a:ea typeface="微软雅黑"/>
              </a:rPr>
              <a:t>井陉子元徽派建筑的价值与意义</a:t>
            </a:r>
            <a:endParaRPr lang="zh-CN" altLang="en-US" sz="2000" b="1" spc="300">
              <a:solidFill>
                <a:schemeClr val="tx1"/>
              </a:solidFill>
              <a:latin typeface="Arial" pitchFamily="34" charset="0"/>
              <a:ea typeface="微软雅黑"/>
            </a:endParaRPr>
          </a:p>
        </p:txBody>
      </p:sp>
      <p:sp>
        <p:nvSpPr>
          <p:cNvPr id="1048930" name="文本框 10"/>
          <p:cNvSpPr txBox="1"/>
          <p:nvPr>
            <p:custDataLst>
              <p:tags r:id="rId22"/>
            </p:custDataLst>
          </p:nvPr>
        </p:nvSpPr>
        <p:spPr>
          <a:xfrm>
            <a:off x="10283190" y="4430395"/>
            <a:ext cx="108966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3600" b="1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  <a:endParaRPr lang="en-US" altLang="zh-CN" sz="3600" b="1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48932" name="椭圆 11"/>
          <p:cNvSpPr/>
          <p:nvPr>
            <p:custDataLst>
              <p:tags r:id="rId23"/>
            </p:custDataLst>
          </p:nvPr>
        </p:nvSpPr>
        <p:spPr>
          <a:xfrm>
            <a:off x="5231765" y="4724400"/>
            <a:ext cx="144145" cy="143510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cxnSp>
        <p:nvCxnSpPr>
          <p:cNvPr id="3145805" name="直接连接符 13"/>
          <p:cNvCxnSpPr/>
          <p:nvPr>
            <p:custDataLst>
              <p:tags r:id="rId24"/>
            </p:custDataLst>
          </p:nvPr>
        </p:nvCxnSpPr>
        <p:spPr>
          <a:xfrm>
            <a:off x="5198110" y="6147435"/>
            <a:ext cx="6192520" cy="0"/>
          </a:xfrm>
          <a:prstGeom prst="line">
            <a:avLst/>
          </a:prstGeom>
          <a:ln w="9525">
            <a:solidFill>
              <a:schemeClr val="accent6">
                <a:alpha val="2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4" name="标题"/>
          <p:cNvSpPr txBox="1"/>
          <p:nvPr>
            <p:custDataLst>
              <p:tags r:id="rId25"/>
            </p:custDataLst>
          </p:nvPr>
        </p:nvSpPr>
        <p:spPr>
          <a:xfrm>
            <a:off x="5603875" y="5414010"/>
            <a:ext cx="3749040" cy="6388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Arial" pitchFamily="34" charset="0"/>
                <a:ea typeface="微软雅黑"/>
              </a:rPr>
              <a:t>井陉子元徽派建筑的现状与保护措施</a:t>
            </a:r>
            <a:endParaRPr lang="zh-CN" altLang="en-US" sz="2000" b="1" spc="300">
              <a:solidFill>
                <a:schemeClr val="tx1"/>
              </a:solidFill>
              <a:latin typeface="Arial" pitchFamily="34" charset="0"/>
              <a:ea typeface="微软雅黑"/>
            </a:endParaRPr>
          </a:p>
        </p:txBody>
      </p:sp>
      <p:sp>
        <p:nvSpPr>
          <p:cNvPr id="1048936" name="文本框 15"/>
          <p:cNvSpPr txBox="1"/>
          <p:nvPr>
            <p:custDataLst>
              <p:tags r:id="rId26"/>
            </p:custDataLst>
          </p:nvPr>
        </p:nvSpPr>
        <p:spPr>
          <a:xfrm>
            <a:off x="10283190" y="5371465"/>
            <a:ext cx="108966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3600" b="1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  <a:endParaRPr lang="en-US" altLang="zh-CN" sz="3600" b="1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48938" name="椭圆 16"/>
          <p:cNvSpPr/>
          <p:nvPr>
            <p:custDataLst>
              <p:tags r:id="rId27"/>
            </p:custDataLst>
          </p:nvPr>
        </p:nvSpPr>
        <p:spPr>
          <a:xfrm>
            <a:off x="5231765" y="5665470"/>
            <a:ext cx="144145" cy="143510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</p:spTree>
    <p:custDataLst>
      <p:tags r:id="rId28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0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00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006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8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井陉子元徽派建筑的起源与背景</a:t>
            </a:r>
            <a:endParaRPr lang="zh-CN" altLang="en-US"/>
          </a:p>
        </p:txBody>
      </p:sp>
      <p:sp>
        <p:nvSpPr>
          <p:cNvPr id="104908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086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>
            <a:normAutofit fontScale="91250" lnSpcReduction="20000"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井陉子元的地理位置与历史背景</a:t>
            </a:r>
            <a:endParaRPr lang="zh-CN" altLang="en-US"/>
          </a:p>
        </p:txBody>
      </p:sp>
      <p:sp>
        <p:nvSpPr>
          <p:cNvPr id="104919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6250"/>
          </a:bodyPr>
          <a:lstStyle/>
          <a:p>
            <a:r>
              <a:rPr lang="zh-CN" altLang="en-US"/>
              <a:t>井陉子元地理位置：位于河北省井陉县微水镇</a:t>
            </a:r>
            <a:endParaRPr lang="zh-CN" altLang="en-US"/>
          </a:p>
          <a:p>
            <a:r>
              <a:rPr lang="zh-CN" altLang="en-US"/>
              <a:t>井陉子元历史背景：始建于元代，是明清时期井陉县的商业重镇，也是徽派建筑在华北地区的典型代表。  我正在写一份主题为“井陉子元徽派建筑”的PPT,现在准备介绍“井陉子元徽派建筑的特点与风格”,请帮我生成“井陉子元徽派建筑的特点与风格”为标题的内容 井陉子元徽派建筑的特点与风格</a:t>
            </a:r>
            <a:endParaRPr lang="zh-CN" altLang="en-US"/>
          </a:p>
          <a:p>
            <a:pPr lvl="1"/>
            <a:r>
              <a:rPr lang="zh-CN" altLang="en-US"/>
              <a:t>我正在写一份主题为“井陉子元徽派建筑”的PPT,现在准备介绍“井陉子元徽派建筑的特点与风格”,请帮我生成“井陉子元徽派建筑的特点与风格”为标题的内容</a:t>
            </a:r>
            <a:endParaRPr lang="zh-CN" altLang="en-US"/>
          </a:p>
          <a:p>
            <a:pPr lvl="1"/>
            <a:r>
              <a:rPr lang="zh-CN" altLang="en-US"/>
              <a:t>井陉子元徽派建筑的特点与风格</a:t>
            </a:r>
            <a:endParaRPr lang="zh-CN" altLang="en-US"/>
          </a:p>
          <a:p>
            <a:r>
              <a:rPr lang="zh-CN" altLang="en-US"/>
              <a:t>特点：以砖、木、石为原料，以木构架为主，梁架多用月梁、穿斗式结构，注重雕刻、彩绘等装饰手法。</a:t>
            </a:r>
            <a:endParaRPr lang="zh-CN" altLang="en-US"/>
          </a:p>
          <a:p>
            <a:r>
              <a:rPr lang="zh-CN" altLang="en-US"/>
              <a:t>风格：以清新淡雅、古朴典雅为主要特点，注重与自然环境的和谐统一，体现了徽派建筑的独特魅力。  我正在写一份主题为“井陉子元徽派建筑”的PPT,现在准备介绍“井陉子元徽派建筑的装饰与细节”,请帮我生成“井陉子元徽派建筑的装饰与细节”为标题的内容 井陉子元徽派建筑的装饰与细节</a:t>
            </a:r>
            <a:endParaRPr lang="zh-CN" altLang="en-US"/>
          </a:p>
          <a:p>
            <a:pPr lvl="1"/>
            <a:r>
              <a:rPr lang="zh-CN" altLang="en-US"/>
              <a:t>我正在写一份主题为“井陉子元徽派建筑”的PPT,现在准备介绍“井陉子元徽派建筑的装饰与细节”,请帮我生成“井陉子元徽派建筑的装饰与细节”为标题的内容</a:t>
            </a:r>
            <a:endParaRPr lang="zh-CN" altLang="en-US"/>
          </a:p>
          <a:p>
            <a:pPr lvl="1"/>
            <a:r>
              <a:rPr lang="zh-CN" altLang="en-US"/>
              <a:t>井陉子元徽派建筑的装饰与细节</a:t>
            </a:r>
            <a:endParaRPr lang="zh-CN" altLang="en-US"/>
          </a:p>
          <a:p>
            <a:r>
              <a:rPr lang="zh-CN" altLang="en-US"/>
              <a:t>装饰：以木雕、石雕、彩绘为主要装饰手法，雕刻精美、色彩艳丽，具有很高的艺术价值。</a:t>
            </a:r>
            <a:endParaRPr lang="zh-CN" altLang="en-US"/>
          </a:p>
          <a:p>
            <a:r>
              <a:rPr lang="zh-CN" altLang="en-US"/>
              <a:t>细节：注重细节处理，如檐口、窗棂、门楣等部位的装饰都十分精致，体现了徽派建筑的细腻与精美。  我正在写一份主题为“井陉子元徽派建筑”的PPT,现在准备介绍“井陉子元徽派建筑的历史意义与价值”,请帮我生成“井陉子元徽派建筑的历史意义与价值”为标题的内容 井陉子元徽派建筑的历史意义与价值</a:t>
            </a:r>
            <a:endParaRPr lang="zh-CN" altLang="en-US"/>
          </a:p>
          <a:p>
            <a:pPr lvl="1"/>
            <a:r>
              <a:rPr lang="zh-CN" altLang="en-US"/>
              <a:t>我正在写一份主题为“井陉子元徽派建筑”的PPT,现在准备介绍“井陉子元徽派建筑的历史意义与价值”,请帮我生成“井陉子元徽派建筑的历史意义与价值”为标题的内容</a:t>
            </a:r>
            <a:endParaRPr lang="zh-CN" altLang="en-US"/>
          </a:p>
          <a:p>
            <a:pPr lvl="1"/>
            <a:r>
              <a:rPr lang="zh-CN" altLang="en-US"/>
              <a:t>井陉子元徽派建筑的历史意义与价值</a:t>
            </a:r>
            <a:endParaRPr lang="zh-CN" altLang="en-US"/>
          </a:p>
          <a:p>
            <a:r>
              <a:rPr lang="zh-CN" altLang="en-US"/>
              <a:t>历史意义：井陉子元徽派建筑是明清时期徽派建筑在华北地区的典型代表，对于研究中国古建筑史、文化史等方面具有重要意义。</a:t>
            </a:r>
            <a:endParaRPr lang="zh-CN" altLang="en-US"/>
          </a:p>
          <a:p>
            <a:r>
              <a:rPr lang="zh-CN" altLang="en-US"/>
              <a:t>价值：井陉子元徽派建筑具有很高的艺术价值、历史价值和科学价值，是中华民族优秀文化遗产的重要组成部分。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徽派建筑的发展历程与特点</a:t>
            </a:r>
            <a:endParaRPr lang="zh-CN" altLang="en-US"/>
          </a:p>
        </p:txBody>
      </p:sp>
      <p:sp>
        <p:nvSpPr>
          <p:cNvPr id="1049240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徽派建筑的起源：唐代末期至宋代初期，徽州地区逐渐形成具有地方特色的建筑风格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徽派建筑的发展：明清时期，徽派建筑逐渐发展成为具有鲜明特色和广泛影响力的建筑流派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0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徽派建筑的特点：以黛瓦、粉壁、马头墙为主要特征，注重与自然环境的和谐统一，追求实用与美观的完美结合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8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井陉子元徽派建筑的特色：在继承传统徽派建筑的基础上，融入了当地独特的文化元素和自然环境，形成了独具特色的建筑风格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井陉子元徽派建筑的兴起原因</a:t>
            </a:r>
            <a:endParaRPr lang="zh-CN" altLang="en-US"/>
          </a:p>
        </p:txBody>
      </p:sp>
      <p:sp>
        <p:nvSpPr>
          <p:cNvPr id="104930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井陉地区自然环境优越，为徽派建筑提供了适宜的建筑环境。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井陉地区经济繁荣，为徽派建筑的发展提供了物质基础。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井陉地区文化底蕴深厚，为徽派建筑提供了丰富的文化内涵。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井陉地区人民对美好生活的追求，为徽派建筑的发展提供了动力。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井陉子元徽派建筑的特点与风格</a:t>
            </a:r>
            <a:endParaRPr lang="zh-CN" altLang="en-US"/>
          </a:p>
        </p:txBody>
      </p:sp>
      <p:sp>
        <p:nvSpPr>
          <p:cNvPr id="10493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370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>
            <a:normAutofit fontScale="91250" lnSpcReduction="20000"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建筑结构与布局特点</a:t>
            </a:r>
            <a:endParaRPr lang="zh-CN" altLang="en-US"/>
          </a:p>
        </p:txBody>
      </p:sp>
      <p:sp>
        <p:nvSpPr>
          <p:cNvPr id="104948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建筑结构：以砖木结构为主，采用抬梁式和穿斗式相结合的建筑方式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建筑装饰：采用徽派建筑特有的马头墙、石雕、木雕等装饰手法，具有浓郁的地方特色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建筑色彩：以黑白灰为主色调，整体色调淡雅清新，给人一种宁静、典雅的感觉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布局特点：注重风水，讲究天人合一，注重建筑与自然的和谐统一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建筑装饰与细节特色</a:t>
            </a:r>
            <a:endParaRPr lang="zh-CN" altLang="en-US"/>
          </a:p>
        </p:txBody>
      </p:sp>
      <p:sp>
        <p:nvSpPr>
          <p:cNvPr id="1049562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64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566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建筑装饰：精美的木雕、石雕和砖雕，以及彩绘和彩画等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70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72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细节特色：注重细节处理，如檐口、屋脊、门窗等部位的造型和装饰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76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78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色彩运用：以黑白灰为主色调，色彩搭配和谐，彰显徽派建筑的典雅气质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82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84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空间布局：注重空间层次感和立体感，通过建筑和装饰的组合，营造出一种独特的艺术氛围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建筑色彩与材料运用</a:t>
            </a:r>
            <a:endParaRPr lang="zh-CN" altLang="en-US"/>
          </a:p>
        </p:txBody>
      </p:sp>
      <p:sp>
        <p:nvSpPr>
          <p:cNvPr id="104962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2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建筑色彩：以黑白为主色调，彰显徽派建筑的简约与典雅。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3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3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材料运用：以砖、木、石为主，注重细节雕刻，展现徽派建筑的精致与细腻。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3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4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建筑色彩与材料运用相结合，形成独特的井陉子元徽派建筑风格。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4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4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建筑色彩与材料运用在井陉子元徽派建筑中的具体应用和体现。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井陉子元徽派建筑与当地文化的融合</a:t>
            </a:r>
            <a:endParaRPr lang="zh-CN" altLang="en-US"/>
          </a:p>
        </p:txBody>
      </p:sp>
      <p:sp>
        <p:nvSpPr>
          <p:cNvPr id="1049690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92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井陉子元徽派建筑的特点与风格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696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98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00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井陉子元徽派建筑与当地文化的融合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02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04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06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井陉子元徽派建筑的历史背景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08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10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12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井陉子元徽派建筑的传承与发展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75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井陉子元徽派建筑的代表作品与案例分析</a:t>
            </a:r>
            <a:endParaRPr lang="zh-CN" altLang="en-US"/>
          </a:p>
        </p:txBody>
      </p:sp>
      <p:sp>
        <p:nvSpPr>
          <p:cNvPr id="104975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756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>
            <a:normAutofit fontScale="91250" lnSpcReduction="20000"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代表作品介绍及特点分析</a:t>
            </a:r>
            <a:endParaRPr lang="zh-CN" altLang="en-US"/>
          </a:p>
        </p:txBody>
      </p:sp>
      <p:sp>
        <p:nvSpPr>
          <p:cNvPr id="104986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建筑风格：以高墙深院、马头墙、天井等为主要特色，注重与自然环境的和谐统一。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88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历史文化价值：井陉子元徽派建筑群是河北省重要的文化遗产之一，具有很高的历史和文化价值。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88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代表作品：井陉子元徽派建筑群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89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特点分析：以砖雕、木雕、石雕等为主要装饰手段，注重细节处理，展现出徽派建筑的独特魅力。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https://d.book118.com/305211343214011040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6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27"/>
  <p:tag name="KSO_WM_TEMPLATE_MASTER_TYPE" val="0"/>
  <p:tag name="KSO_WM_TEMPLATE_SUBCATEGORY" val="29"/>
  <p:tag name="KSO_WM_TEMPLATE_THUMBS_INDEX" val="1、9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1*f*5"/>
  <p:tag name="KSO_WM_UNIT_INDEX" val="5"/>
  <p:tag name="KSO_WM_UNIT_LAYERLEVEL" val="1"/>
  <p:tag name="KSO_WM_UNIT_NOCLEAR" val="0"/>
  <p:tag name="KSO_WM_UNIT_PRESET_TEXT" val="稻壳学院"/>
  <p:tag name="KSO_WM_UNIT_SUBTYPE" val="g"/>
  <p:tag name="KSO_WM_UNIT_TYPE" val="f"/>
  <p:tag name="KSO_WM_UNIT_VALUE" val="8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154.xml><?xml version="1.0" encoding="utf-8"?>
<p:tagLst xmlns:p="http://schemas.openxmlformats.org/presentationml/2006/main">
  <p:tag name="KSO_WM_BEAUTIFY_FLAG" val="#wm#"/>
  <p:tag name="KSO_WM_SLIDE_ID" val="custom2023122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27"/>
  <p:tag name="KSO_WM_TEMPLATE_MASTER_TYPE" val="0"/>
  <p:tag name="KSO_WM_TEMPLATE_SUBCATEGORY" val="29"/>
  <p:tag name="KSO_WM_TEMPLATE_THUMBS_INDEX" val="1、9"/>
</p:tagLst>
</file>

<file path=ppt/tags/tag1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1_2"/>
  <p:tag name="KSO_WM_UNIT_INDEX" val="1_1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1_1"/>
  <p:tag name="KSO_WM_UNIT_INDEX" val="1_1_1"/>
  <p:tag name="KSO_WM_UNIT_LAYERLEVEL" val="1_1_1"/>
  <p:tag name="KSO_WM_UNIT_SUBTYPE" val="d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1_3"/>
  <p:tag name="KSO_WM_UNIT_INDEX" val="1_1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2_1"/>
  <p:tag name="KSO_WM_UNIT_INDEX" val="1_2_1"/>
  <p:tag name="KSO_WM_UNIT_LAYERLEVEL" val="1_1_1"/>
  <p:tag name="KSO_WM_UNIT_SUBTYPE" val="d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2_3"/>
  <p:tag name="KSO_WM_UNIT_INDEX" val="1_2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3_2"/>
  <p:tag name="KSO_WM_UNIT_INDEX" val="1_3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3_1"/>
  <p:tag name="KSO_WM_UNIT_INDEX" val="1_3_1"/>
  <p:tag name="KSO_WM_UNIT_LAYERLEVEL" val="1_1_1"/>
  <p:tag name="KSO_WM_UNIT_SUBTYPE" val="d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3_3"/>
  <p:tag name="KSO_WM_UNIT_INDEX" val="1_3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4_2"/>
  <p:tag name="KSO_WM_UNIT_INDEX" val="1_4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4_1"/>
  <p:tag name="KSO_WM_UNIT_INDEX" val="1_4_1"/>
  <p:tag name="KSO_WM_UNIT_LAYERLEVEL" val="1_1_1"/>
  <p:tag name="KSO_WM_UNIT_SUBTYPE" val="d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4_3"/>
  <p:tag name="KSO_WM_UNIT_INDEX" val="1_4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5_2"/>
  <p:tag name="KSO_WM_UNIT_INDEX" val="1_5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5_1"/>
  <p:tag name="KSO_WM_UNIT_INDEX" val="1_5_1"/>
  <p:tag name="KSO_WM_UNIT_LAYERLEVEL" val="1_1_1"/>
  <p:tag name="KSO_WM_UNIT_SUBTYPE" val="d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5_3"/>
  <p:tag name="KSO_WM_UNIT_INDEX" val="1_5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6_2"/>
  <p:tag name="KSO_WM_UNIT_INDEX" val="1_6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6_1"/>
  <p:tag name="KSO_WM_UNIT_INDEX" val="1_6_1"/>
  <p:tag name="KSO_WM_UNIT_LAYERLEVEL" val="1_1_1"/>
  <p:tag name="KSO_WM_UNIT_SUBTYPE" val="d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2.5,&quot;width&quot;:487.6000000000001}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6*l_h_i*1_6_3"/>
  <p:tag name="KSO_WM_UNIT_INDEX" val="1_6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2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27"/>
  <p:tag name="KSO_WM_TEMPLATE_MASTER_TYPE" val="0"/>
  <p:tag name="KSO_WM_TEMPLATE_SUBCATEGORY" val="29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1"/>
  <p:tag name="KSO_WM_UNIT_DIAGRAM_ISNUMVISUAL" val="0"/>
  <p:tag name="KSO_WM_UNIT_DIAGRAM_ISREFERUNIT" val="0"/>
  <p:tag name="KSO_WM_UNIT_HIGHLIGHT" val="0"/>
  <p:tag name="KSO_WM_UNIT_ID" val="custom2023122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85.xml><?xml version="1.0" encoding="utf-8"?>
<p:tagLst xmlns:p="http://schemas.openxmlformats.org/presentationml/2006/main">
  <p:tag name="KSO_WM_BEAUTIFY_FLAG" val="#wm#"/>
  <p:tag name="KSO_WM_SLIDE_ID" val="custom20231227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7"/>
  <p:tag name="KSO_WM_TEMPLATE_MASTER_TYPE" val="0"/>
  <p:tag name="KSO_WM_TEMPLATE_SUBCATEGORY" val="29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1"/>
  <p:tag name="KSO_WM_UNIT_DIAGRAM_ISNUMVISUAL" val="0"/>
  <p:tag name="KSO_WM_UNIT_DIAGRAM_ISREFERUNIT" val="0"/>
  <p:tag name="KSO_WM_UNIT_HIGHLIGHT" val="0"/>
  <p:tag name="KSO_WM_UNIT_ID" val="custom2023122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89.xml><?xml version="1.0" encoding="utf-8"?>
<p:tagLst xmlns:p="http://schemas.openxmlformats.org/presentationml/2006/main">
  <p:tag name="KSO_WM_BEAUTIFY_FLAG" val="#wm#"/>
  <p:tag name="KSO_WM_SLIDE_ID" val="custom20231227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7"/>
  <p:tag name="KSO_WM_TEMPLATE_MASTER_TYPE" val="0"/>
  <p:tag name="KSO_WM_TEMPLATE_SUBCATEGORY" val="29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1"/>
  <p:tag name="KSO_WM_UNIT_DIAGRAM_ISNUMVISUAL" val="0"/>
  <p:tag name="KSO_WM_UNIT_DIAGRAM_ISREFERUNIT" val="0"/>
  <p:tag name="KSO_WM_UNIT_HIGHLIGHT" val="0"/>
  <p:tag name="KSO_WM_UNIT_ID" val="custom2023122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17.xml><?xml version="1.0" encoding="utf-8"?>
<p:tagLst xmlns:p="http://schemas.openxmlformats.org/presentationml/2006/main">
  <p:tag name="KSO_WM_BEAUTIFY_FLAG" val="#wm#"/>
  <p:tag name="KSO_WM_SLIDE_ID" val="custom20231227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7"/>
  <p:tag name="KSO_WM_TEMPLATE_MASTER_TYPE" val="0"/>
  <p:tag name="KSO_WM_TEMPLATE_SUBCATEGORY" val="29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0"/>
  <p:tag name="KSO_WM_UNIT_DIAGRAM_ISNUMVISUAL" val="0"/>
  <p:tag name="KSO_WM_UNIT_DIAGRAM_ISREFERUNIT" val="0"/>
  <p:tag name="KSO_WM_UNIT_HIGHLIGHT" val="0"/>
  <p:tag name="KSO_WM_UNIT_ID" val="custom20231227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7"/>
  <p:tag name="KSO_WM_UNIT_COMPATIBLE" val="1"/>
  <p:tag name="KSO_WM_UNIT_DIAGRAM_ISNUMVISUAL" val="0"/>
  <p:tag name="KSO_WM_UNIT_DIAGRAM_ISREFERUNIT" val="0"/>
  <p:tag name="KSO_WM_UNIT_HIGHLIGHT" val="0"/>
  <p:tag name="KSO_WM_UNIT_ID" val="custom2023122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77.xml><?xml version="1.0" encoding="utf-8"?>
<p:tagLst xmlns:p="http://schemas.openxmlformats.org/presentationml/2006/main">
  <p:tag name="KSO_WM_BEAUTIFY_FLAG" val="#wm#"/>
  <p:tag name="KSO_WM_SLIDE_ID" val="custom20231227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7"/>
  <p:tag name="KSO_WM_TEMPLATE_MASTER_TYPE" val="0"/>
  <p:tag name="KSO_WM_TEMPLATE_SUBCATEGORY" val="29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中国风">
      <a:dk1>
        <a:srgbClr val="333333"/>
      </a:dk1>
      <a:lt1>
        <a:srgbClr val="FFFFFF"/>
      </a:lt1>
      <a:dk2>
        <a:srgbClr val="000000"/>
      </a:dk2>
      <a:lt2>
        <a:srgbClr val="F2F2F2"/>
      </a:lt2>
      <a:accent1>
        <a:srgbClr val="DDAB79"/>
      </a:accent1>
      <a:accent2>
        <a:srgbClr val="98785E"/>
      </a:accent2>
      <a:accent3>
        <a:srgbClr val="704D41"/>
      </a:accent3>
      <a:accent4>
        <a:srgbClr val="D80000"/>
      </a:accent4>
      <a:accent5>
        <a:srgbClr val="D49A6E"/>
      </a:accent5>
      <a:accent6>
        <a:srgbClr val="999999"/>
      </a:accent6>
      <a:hlink>
        <a:srgbClr val="304FFE"/>
      </a:hlink>
      <a:folHlink>
        <a:srgbClr val="492067"/>
      </a:folHlink>
    </a:clrScheme>
    <a:fontScheme name="自定义 25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微软雅黑</vt:lpstr>
      <vt:lpstr>演示夏行楷</vt:lpstr>
      <vt:lpstr>演示佛系体</vt:lpstr>
      <vt:lpstr>+中文标题</vt:lpstr>
      <vt:lpstr>宋体</vt:lpstr>
      <vt:lpstr>Office Theme</vt:lpstr>
      <vt:lpstr>井陉子元徽派建筑</vt:lpstr>
      <vt:lpstr>目录</vt:lpstr>
      <vt:lpstr>添加章节标题</vt:lpstr>
      <vt:lpstr>井陉子元徽派建筑的起源与背景</vt:lpstr>
      <vt:lpstr>井陉子元的地理位置与历史背景</vt:lpstr>
      <vt:lpstr>徽派建筑的发展历程与特点</vt:lpstr>
      <vt:lpstr>井陉子元徽派建筑的兴起原因</vt:lpstr>
      <vt:lpstr>井陉子元徽派建筑的特点与风格</vt:lpstr>
      <vt:lpstr>建筑结构与布局特点</vt:lpstr>
      <vt:lpstr>建筑装饰与细节特色</vt:lpstr>
      <vt:lpstr>建筑色彩与材料运用</vt:lpstr>
      <vt:lpstr>井陉子元徽派建筑与当地文化的融合</vt:lpstr>
      <vt:lpstr>井陉子元徽派建筑的代表作品与案例分析</vt:lpstr>
      <vt:lpstr>代表作品介绍及特点分析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2024-08-31T18:49:54.753</cp:lastPrinted>
  <dcterms:created xsi:type="dcterms:W3CDTF">2024-08-31T10:49:54Z</dcterms:created>
  <dcterms:modified xsi:type="dcterms:W3CDTF">2024-08-31T10:49:57Z</dcterms:modified>
</cp:coreProperties>
</file>