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9CCBF8-7DD4-49FE-B933-4541922E2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CA8F9-E88C-40F8-A95F-B86922C25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D63EE4-AF20-4760-8083-83BD8906C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8F00A6-5698-46D5-AB26-C031D4D279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D3C329-4DB2-47BA-A6A6-FAFEB518B3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C3B44B-D063-4E8A-A5A1-0BAC925889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FF1095-41D1-430E-BAF8-24716103E8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93017-643E-42B2-959E-13ED21C71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FB475-5814-4B27-9BFC-55FCD387E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D2B57F-0EA6-44C4-969F-778C645F2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D90823-5EE9-4C3F-AAC5-A375ECBE4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213042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芯片互连与封装测试技术</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以下是一个《芯片互连与封装测试技术》PPT的8个提纲：
 芯片互连技术简介
 芯片互连材料与方法
 先进封装技术概述
 几种常见封装技术
 封装技术与可靠性
 测试技术基础介绍
 测试流程与方法
 总结与未来展望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芯片互连技术简介</a:t>
            </a:r>
          </a:p>
        </p:txBody>
      </p:sp>
      <p:sp>
        <p:nvSpPr>
          <p:cNvPr id="3" name="Subtitle 2"/>
          <p:cNvSpPr>
            <a:spLocks noGrp="1"/>
          </p:cNvSpPr>
          <p:nvPr>
            <p:ph type="subTitle" idx="1"/>
          </p:nvPr>
        </p:nvSpPr>
        <p:spPr/>
        <p:txBody>
          <a:bodyPr/>
          <a:lstStyle/>
          <a:p>
            <a:r>
              <a:t>芯片互连与封装测试技术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芯片互连技术简介</a:t>
            </a:r>
          </a:p>
        </p:txBody>
      </p:sp>
      <p:sp>
        <p:nvSpPr>
          <p:cNvPr id="3" name="Text Placeholder 2"/>
          <p:cNvSpPr>
            <a:spLocks noGrp="1"/>
          </p:cNvSpPr>
          <p:nvPr>
            <p:ph type="body" idx="1"/>
          </p:nvPr>
        </p:nvSpPr>
        <p:spPr/>
        <p:txBody>
          <a:bodyPr/>
          <a:lstStyle/>
          <a:p>
            <a:r>
              <a:t>芯片互连技术定义与分类</a:t>
            </a:r>
          </a:p>
        </p:txBody>
      </p:sp>
      <p:sp>
        <p:nvSpPr>
          <p:cNvPr id="4" name="Content Placeholder 3"/>
          <p:cNvSpPr>
            <a:spLocks noGrp="1"/>
          </p:cNvSpPr>
          <p:nvPr>
            <p:ph sz="half" idx="2"/>
          </p:nvPr>
        </p:nvSpPr>
        <p:spPr/>
        <p:txBody>
          <a:bodyPr/>
          <a:lstStyle/>
          <a:p>
            <a:r>
              <a:t>1.芯片互连技术是指将不同芯片或芯片内部不同功能模块之间建立电气连接的技术。</a:t>
            </a:r>
          </a:p>
          <a:p>
            <a:r>
              <a:t>2.芯片互连技术可分为基于硅通孔的垂直互连技术和基于金属线的水平互连技术。</a:t>
            </a:r>
          </a:p>
          <a:p>
            <a:r>
              <a:t>3.随着芯片集成度的提高和工艺节点的缩小，芯片互连技术的挑战越来越大。</a:t>
            </a:r>
          </a:p>
          <a:p/>
        </p:txBody>
      </p:sp>
      <p:sp>
        <p:nvSpPr>
          <p:cNvPr id="5" name="Text Placeholder 4"/>
          <p:cNvSpPr>
            <a:spLocks noGrp="1"/>
          </p:cNvSpPr>
          <p:nvPr>
            <p:ph type="body" idx="3"/>
          </p:nvPr>
        </p:nvSpPr>
        <p:spPr/>
        <p:txBody>
          <a:bodyPr/>
          <a:lstStyle/>
          <a:p>
            <a:r>
              <a:t>芯片互连技术发展趋势</a:t>
            </a:r>
          </a:p>
        </p:txBody>
      </p:sp>
      <p:sp>
        <p:nvSpPr>
          <p:cNvPr id="6" name="Content Placeholder 5"/>
          <p:cNvSpPr>
            <a:spLocks noGrp="1"/>
          </p:cNvSpPr>
          <p:nvPr>
            <p:ph sz="half" idx="4"/>
          </p:nvPr>
        </p:nvSpPr>
        <p:spPr/>
        <p:txBody>
          <a:bodyPr/>
          <a:lstStyle/>
          <a:p>
            <a:r>
              <a:t>1.随着人工智能、物联网等技术的快速发展，芯片互连技术将越来越重要。</a:t>
            </a:r>
          </a:p>
          <a:p>
            <a:r>
              <a:t>2.芯片互连技术将向更高密度、更低功耗、更高带宽的方向发展。</a:t>
            </a:r>
          </a:p>
          <a:p>
            <a:r>
              <a:t>3.新兴技术如光互连和量子互连有望在未来成为芯片互连的重要方向。</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芯片互连技术简介</a:t>
            </a:r>
          </a:p>
        </p:txBody>
      </p:sp>
      <p:sp>
        <p:nvSpPr>
          <p:cNvPr id="3" name="Text Placeholder 2"/>
          <p:cNvSpPr>
            <a:spLocks noGrp="1"/>
          </p:cNvSpPr>
          <p:nvPr>
            <p:ph type="body" idx="1"/>
          </p:nvPr>
        </p:nvSpPr>
        <p:spPr/>
        <p:txBody>
          <a:bodyPr/>
          <a:lstStyle/>
          <a:p>
            <a:r>
              <a:t>芯片互连技术挑战与问题</a:t>
            </a:r>
          </a:p>
        </p:txBody>
      </p:sp>
      <p:sp>
        <p:nvSpPr>
          <p:cNvPr id="4" name="Content Placeholder 3"/>
          <p:cNvSpPr>
            <a:spLocks noGrp="1"/>
          </p:cNvSpPr>
          <p:nvPr>
            <p:ph sz="half" idx="2"/>
          </p:nvPr>
        </p:nvSpPr>
        <p:spPr/>
        <p:txBody>
          <a:bodyPr/>
          <a:lstStyle/>
          <a:p>
            <a:r>
              <a:t>1.芯片互连技术面临着制造成本高、良率低、可靠性差等挑战。</a:t>
            </a:r>
          </a:p>
          <a:p>
            <a:r>
              <a:t>2.随着工艺节点的不断缩小，芯片互连技术的难度越来越大。</a:t>
            </a:r>
          </a:p>
          <a:p>
            <a:r>
              <a:t>3.需要研发新的材料和工艺来解决当前芯片互连技术面临的问题。</a:t>
            </a:r>
          </a:p>
          <a:p/>
        </p:txBody>
      </p:sp>
      <p:sp>
        <p:nvSpPr>
          <p:cNvPr id="5" name="Text Placeholder 4"/>
          <p:cNvSpPr>
            <a:spLocks noGrp="1"/>
          </p:cNvSpPr>
          <p:nvPr>
            <p:ph type="body" idx="3"/>
          </p:nvPr>
        </p:nvSpPr>
        <p:spPr/>
        <p:txBody>
          <a:bodyPr/>
          <a:lstStyle/>
          <a:p>
            <a:r>
              <a:t>芯片互连技术前沿研究</a:t>
            </a:r>
          </a:p>
        </p:txBody>
      </p:sp>
      <p:sp>
        <p:nvSpPr>
          <p:cNvPr id="6" name="Content Placeholder 5"/>
          <p:cNvSpPr>
            <a:spLocks noGrp="1"/>
          </p:cNvSpPr>
          <p:nvPr>
            <p:ph sz="half" idx="4"/>
          </p:nvPr>
        </p:nvSpPr>
        <p:spPr/>
        <p:txBody>
          <a:bodyPr/>
          <a:lstStyle/>
          <a:p>
            <a:r>
              <a:t>1.研究人员正在探索新的芯片互连材料和工艺，如碳纳米管和金属有机框架。</a:t>
            </a:r>
          </a:p>
          <a:p>
            <a:r>
              <a:t>2.光互连和量子互连等前沿技术也在研究中，有望在未来成为芯片互连的重要方向。</a:t>
            </a:r>
          </a:p>
          <a:p>
            <a:r>
              <a:t>3.研究人员正在开发新的测试和仿真方法来评估和优化芯片互连技术的性能。</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芯片互连技术简介</a:t>
            </a:r>
          </a:p>
        </p:txBody>
      </p:sp>
      <p:sp>
        <p:nvSpPr>
          <p:cNvPr id="3" name="Text Placeholder 2"/>
          <p:cNvSpPr>
            <a:spLocks noGrp="1"/>
          </p:cNvSpPr>
          <p:nvPr>
            <p:ph type="body" idx="1"/>
          </p:nvPr>
        </p:nvSpPr>
        <p:spPr/>
        <p:txBody>
          <a:bodyPr/>
          <a:lstStyle/>
          <a:p>
            <a:r>
              <a:t>芯片互连技术应用场景</a:t>
            </a:r>
          </a:p>
        </p:txBody>
      </p:sp>
      <p:sp>
        <p:nvSpPr>
          <p:cNvPr id="4" name="Content Placeholder 3"/>
          <p:cNvSpPr>
            <a:spLocks noGrp="1"/>
          </p:cNvSpPr>
          <p:nvPr>
            <p:ph sz="half" idx="2"/>
          </p:nvPr>
        </p:nvSpPr>
        <p:spPr/>
        <p:txBody>
          <a:bodyPr/>
          <a:lstStyle/>
          <a:p>
            <a:r>
              <a:t>1.芯片互连技术广泛应用于计算机、通信、消费电子等领域。</a:t>
            </a:r>
          </a:p>
          <a:p>
            <a:r>
              <a:t>2.在人工智能、物联网等新兴领域，芯片互连技术的应用将更加重要。</a:t>
            </a:r>
          </a:p>
          <a:p>
            <a:r>
              <a:t>3.芯片互连技术的进步将推动整个电子信息产业的发展。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芯片互连材料与方法</a:t>
            </a:r>
          </a:p>
        </p:txBody>
      </p:sp>
      <p:sp>
        <p:nvSpPr>
          <p:cNvPr id="3" name="Subtitle 2"/>
          <p:cNvSpPr>
            <a:spLocks noGrp="1"/>
          </p:cNvSpPr>
          <p:nvPr>
            <p:ph type="subTitle" idx="1"/>
          </p:nvPr>
        </p:nvSpPr>
        <p:spPr/>
        <p:txBody>
          <a:bodyPr/>
          <a:lstStyle/>
          <a:p>
            <a:r>
              <a:t>芯片互连与封装测试技术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芯片互连材料与方法</a:t>
            </a:r>
          </a:p>
        </p:txBody>
      </p:sp>
      <p:sp>
        <p:nvSpPr>
          <p:cNvPr id="3" name="Text Placeholder 2"/>
          <p:cNvSpPr>
            <a:spLocks noGrp="1"/>
          </p:cNvSpPr>
          <p:nvPr>
            <p:ph type="body" idx="1"/>
          </p:nvPr>
        </p:nvSpPr>
        <p:spPr/>
        <p:txBody>
          <a:bodyPr/>
          <a:lstStyle/>
          <a:p>
            <a:r>
              <a:t>线焊互连技术</a:t>
            </a:r>
          </a:p>
        </p:txBody>
      </p:sp>
      <p:sp>
        <p:nvSpPr>
          <p:cNvPr id="4" name="Content Placeholder 3"/>
          <p:cNvSpPr>
            <a:spLocks noGrp="1"/>
          </p:cNvSpPr>
          <p:nvPr>
            <p:ph sz="half" idx="2"/>
          </p:nvPr>
        </p:nvSpPr>
        <p:spPr/>
        <p:txBody>
          <a:bodyPr/>
          <a:lstStyle/>
          <a:p>
            <a:r>
              <a:t>1.线焊互连技术是一种常用的芯片互连方法，具有高可靠性和良好的热稳定性。</a:t>
            </a:r>
          </a:p>
          <a:p>
            <a:r>
              <a:t>2.随着技术节点的不断缩小，线焊互连技术的挑战在于减小线宽和提高焊接精度。</a:t>
            </a:r>
          </a:p>
          <a:p>
            <a:r>
              <a:t>3.目前，采用新型材料和工艺，如铜合金线和超声焊接技术，可有效提高线焊互连的性能和效率。</a:t>
            </a:r>
          </a:p>
          <a:p/>
        </p:txBody>
      </p:sp>
      <p:sp>
        <p:nvSpPr>
          <p:cNvPr id="5" name="Text Placeholder 4"/>
          <p:cNvSpPr>
            <a:spLocks noGrp="1"/>
          </p:cNvSpPr>
          <p:nvPr>
            <p:ph type="body" idx="3"/>
          </p:nvPr>
        </p:nvSpPr>
        <p:spPr/>
        <p:txBody>
          <a:bodyPr/>
          <a:lstStyle/>
          <a:p>
            <a:r>
              <a:t>倒装芯片互连技术</a:t>
            </a:r>
          </a:p>
        </p:txBody>
      </p:sp>
      <p:sp>
        <p:nvSpPr>
          <p:cNvPr id="6" name="Content Placeholder 5"/>
          <p:cNvSpPr>
            <a:spLocks noGrp="1"/>
          </p:cNvSpPr>
          <p:nvPr>
            <p:ph sz="half" idx="4"/>
          </p:nvPr>
        </p:nvSpPr>
        <p:spPr/>
        <p:txBody>
          <a:bodyPr/>
          <a:lstStyle/>
          <a:p>
            <a:r>
              <a:t>1.倒装芯片互连技术可实现高密度、高速度的芯片互连，提高封装效率。</a:t>
            </a:r>
          </a:p>
          <a:p>
            <a:r>
              <a:t>2.该技术的关键在于芯片凸点和基板之间的连接，需确保高可靠性和耐久性。</a:t>
            </a:r>
          </a:p>
          <a:p>
            <a:r>
              <a:t>3.最新的发展趋势是采用更先进的凸点材料和结构，如碳纳米管和金属-有机框架。</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芯片互连材料与方法</a:t>
            </a:r>
          </a:p>
        </p:txBody>
      </p:sp>
      <p:sp>
        <p:nvSpPr>
          <p:cNvPr id="3" name="Text Placeholder 2"/>
          <p:cNvSpPr>
            <a:spLocks noGrp="1"/>
          </p:cNvSpPr>
          <p:nvPr>
            <p:ph type="body" idx="1"/>
          </p:nvPr>
        </p:nvSpPr>
        <p:spPr/>
        <p:txBody>
          <a:bodyPr/>
          <a:lstStyle/>
          <a:p>
            <a:r>
              <a:t>硅中通孔技术</a:t>
            </a:r>
          </a:p>
        </p:txBody>
      </p:sp>
      <p:sp>
        <p:nvSpPr>
          <p:cNvPr id="4" name="Content Placeholder 3"/>
          <p:cNvSpPr>
            <a:spLocks noGrp="1"/>
          </p:cNvSpPr>
          <p:nvPr>
            <p:ph sz="half" idx="2"/>
          </p:nvPr>
        </p:nvSpPr>
        <p:spPr/>
        <p:txBody>
          <a:bodyPr/>
          <a:lstStyle/>
          <a:p>
            <a:r>
              <a:t>1.硅中通孔技术可有效减小互连长度，提高信号传输速度，降低功耗。</a:t>
            </a:r>
          </a:p>
          <a:p>
            <a:r>
              <a:t>2.关键技术在于通孔的制作和填充，需确保良好的电学和热学性能。</a:t>
            </a:r>
          </a:p>
          <a:p>
            <a:r>
              <a:t>3.当前研究热点在于探索新型通孔结构和材料，提高硅中通孔技术的可靠性和集成度。</a:t>
            </a:r>
          </a:p>
          <a:p/>
        </p:txBody>
      </p:sp>
      <p:sp>
        <p:nvSpPr>
          <p:cNvPr id="5" name="Text Placeholder 4"/>
          <p:cNvSpPr>
            <a:spLocks noGrp="1"/>
          </p:cNvSpPr>
          <p:nvPr>
            <p:ph type="body" idx="3"/>
          </p:nvPr>
        </p:nvSpPr>
        <p:spPr/>
        <p:txBody>
          <a:bodyPr/>
          <a:lstStyle/>
          <a:p>
            <a:r>
              <a:t>晶圆级封装技术</a:t>
            </a:r>
          </a:p>
        </p:txBody>
      </p:sp>
      <p:sp>
        <p:nvSpPr>
          <p:cNvPr id="6" name="Content Placeholder 5"/>
          <p:cNvSpPr>
            <a:spLocks noGrp="1"/>
          </p:cNvSpPr>
          <p:nvPr>
            <p:ph sz="half" idx="4"/>
          </p:nvPr>
        </p:nvSpPr>
        <p:spPr/>
        <p:txBody>
          <a:bodyPr/>
          <a:lstStyle/>
          <a:p>
            <a:r>
              <a:t>1.晶圆级封装技术可实现高密度、高性能的芯片互连，提高封装效率。</a:t>
            </a:r>
          </a:p>
          <a:p>
            <a:r>
              <a:t>2.关键在于确保晶圆级封装与芯片之间的良好匹配和热稳定性。</a:t>
            </a:r>
          </a:p>
          <a:p>
            <a:r>
              <a:t>3.发展趋势在于采用更先进的封装材料和工艺，如低温键合技术和薄晶圆技术。</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芯片互连材料与方法</a:t>
            </a:r>
          </a:p>
        </p:txBody>
      </p:sp>
      <p:sp>
        <p:nvSpPr>
          <p:cNvPr id="3" name="Text Placeholder 2"/>
          <p:cNvSpPr>
            <a:spLocks noGrp="1"/>
          </p:cNvSpPr>
          <p:nvPr>
            <p:ph type="body" idx="1"/>
          </p:nvPr>
        </p:nvSpPr>
        <p:spPr/>
        <p:txBody>
          <a:bodyPr/>
          <a:lstStyle/>
          <a:p>
            <a:r>
              <a:t>三维堆叠技术</a:t>
            </a:r>
          </a:p>
        </p:txBody>
      </p:sp>
      <p:sp>
        <p:nvSpPr>
          <p:cNvPr id="4" name="Content Placeholder 3"/>
          <p:cNvSpPr>
            <a:spLocks noGrp="1"/>
          </p:cNvSpPr>
          <p:nvPr>
            <p:ph sz="half" idx="2"/>
          </p:nvPr>
        </p:nvSpPr>
        <p:spPr/>
        <p:txBody>
          <a:bodyPr/>
          <a:lstStyle/>
          <a:p>
            <a:r>
              <a:t>1.三维堆叠技术可实现多层芯片的高密度互连，提高系统集成度和性能。</a:t>
            </a:r>
          </a:p>
          <a:p>
            <a:r>
              <a:t>2.关键技术在于确保堆叠层之间的良好对齐和热管理。</a:t>
            </a:r>
          </a:p>
          <a:p>
            <a:r>
              <a:t>3.当前研究重点在于开发新型堆叠结构和材料，提高三维堆叠技术的可靠性和良率。</a:t>
            </a:r>
          </a:p>
          <a:p/>
        </p:txBody>
      </p:sp>
      <p:sp>
        <p:nvSpPr>
          <p:cNvPr id="5" name="Text Placeholder 4"/>
          <p:cNvSpPr>
            <a:spLocks noGrp="1"/>
          </p:cNvSpPr>
          <p:nvPr>
            <p:ph type="body" idx="3"/>
          </p:nvPr>
        </p:nvSpPr>
        <p:spPr/>
        <p:txBody>
          <a:bodyPr/>
          <a:lstStyle/>
          <a:p>
            <a:r>
              <a:t>混合键合技术</a:t>
            </a:r>
          </a:p>
        </p:txBody>
      </p:sp>
      <p:sp>
        <p:nvSpPr>
          <p:cNvPr id="6" name="Content Placeholder 5"/>
          <p:cNvSpPr>
            <a:spLocks noGrp="1"/>
          </p:cNvSpPr>
          <p:nvPr>
            <p:ph sz="half" idx="4"/>
          </p:nvPr>
        </p:nvSpPr>
        <p:spPr/>
        <p:txBody>
          <a:bodyPr/>
          <a:lstStyle/>
          <a:p>
            <a:r>
              <a:t>1.混合键合技术可实现不同材料之间的高性能互连，拓宽了芯片互连的应用范围。</a:t>
            </a:r>
          </a:p>
          <a:p>
            <a:r>
              <a:t>2.关键在于确保键合界面的高质量和稳定性。</a:t>
            </a:r>
          </a:p>
          <a:p>
            <a:r>
              <a:t>3.最新的研究趋势在于探索新型键合机制和材料组合，以满足不断增长的性能需求。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先进封装技术概述</a:t>
            </a:r>
          </a:p>
        </p:txBody>
      </p:sp>
      <p:sp>
        <p:nvSpPr>
          <p:cNvPr id="3" name="Subtitle 2"/>
          <p:cNvSpPr>
            <a:spLocks noGrp="1"/>
          </p:cNvSpPr>
          <p:nvPr>
            <p:ph type="subTitle" idx="1"/>
          </p:nvPr>
        </p:nvSpPr>
        <p:spPr/>
        <p:txBody>
          <a:bodyPr/>
          <a:lstStyle/>
          <a:p>
            <a:r>
              <a:t>芯片互连与封装测试技术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先进封装技术概述</a:t>
            </a:r>
          </a:p>
        </p:txBody>
      </p:sp>
      <p:sp>
        <p:nvSpPr>
          <p:cNvPr id="3" name="Content Placeholder 2"/>
          <p:cNvSpPr>
            <a:spLocks noGrp="1"/>
          </p:cNvSpPr>
          <p:nvPr>
            <p:ph sz="half" idx="2"/>
          </p:nvPr>
        </p:nvSpPr>
        <p:spPr/>
        <p:txBody>
          <a:bodyPr/>
          <a:lstStyle/>
          <a:p>
            <a:r>
              <a:t>1.技术演进：随着芯片制程技术的不断进步，封装技术也在不断发展，从传统的引线框架封装到先进的倒装芯片封装，技术不断升级。</a:t>
            </a:r>
          </a:p>
          <a:p>
            <a:r>
              <a:t>2.多元化应用：先进封装技术已广泛应用于通信、人工智能、自动驾驶等领域，为这些领域的发展提供了重要的技术支持。</a:t>
            </a:r>
          </a:p>
          <a:p/>
        </p:txBody>
      </p:sp>
      <p:sp>
        <p:nvSpPr>
          <p:cNvPr id="4" name="Text Placeholder 3"/>
          <p:cNvSpPr>
            <a:spLocks noGrp="1"/>
          </p:cNvSpPr>
          <p:nvPr>
            <p:ph type="body" idx="3"/>
          </p:nvPr>
        </p:nvSpPr>
        <p:spPr/>
        <p:txBody>
          <a:bodyPr/>
          <a:lstStyle/>
          <a:p>
            <a:r>
              <a:t>先进封装技术分类</a:t>
            </a:r>
          </a:p>
        </p:txBody>
      </p:sp>
      <p:sp>
        <p:nvSpPr>
          <p:cNvPr id="5" name="Content Placeholder 4"/>
          <p:cNvSpPr>
            <a:spLocks noGrp="1"/>
          </p:cNvSpPr>
          <p:nvPr>
            <p:ph sz="half" idx="4"/>
          </p:nvPr>
        </p:nvSpPr>
        <p:spPr/>
        <p:txBody>
          <a:bodyPr/>
          <a:lstStyle/>
          <a:p>
            <a:r>
              <a:t>1.倒装芯片封装：通过将芯片倒装于基板上，实现更高的封装密度和更小的封装尺寸。</a:t>
            </a:r>
          </a:p>
          <a:p>
            <a:r>
              <a:t>2.晶圆级封装：直接在晶圆上进行封装测试，提高生产效率，降低成本。</a:t>
            </a:r>
          </a:p>
          <a:p/>
        </p:txBody>
      </p:sp>
      <p:sp>
        <p:nvSpPr>
          <p:cNvPr id="6" name="Text Placeholder 5"/>
          <p:cNvSpPr>
            <a:spLocks noGrp="1"/>
          </p:cNvSpPr>
          <p:nvPr>
            <p:ph type="body" idx="1"/>
          </p:nvPr>
        </p:nvSpPr>
        <p:spPr/>
        <p:txBody>
          <a:bodyPr/>
          <a:lstStyle/>
          <a:p>
            <a:r>
              <a:t>先进封装技术概述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先进封装技术概述</a:t>
            </a:r>
          </a:p>
        </p:txBody>
      </p:sp>
      <p:sp>
        <p:nvSpPr>
          <p:cNvPr id="3" name="Text Placeholder 2"/>
          <p:cNvSpPr>
            <a:spLocks noGrp="1"/>
          </p:cNvSpPr>
          <p:nvPr>
            <p:ph type="body" idx="1"/>
          </p:nvPr>
        </p:nvSpPr>
        <p:spPr/>
        <p:txBody>
          <a:bodyPr/>
          <a:lstStyle/>
          <a:p>
            <a:r>
              <a:t>先进封装技术优势</a:t>
            </a:r>
          </a:p>
        </p:txBody>
      </p:sp>
      <p:sp>
        <p:nvSpPr>
          <p:cNvPr id="4" name="Content Placeholder 3"/>
          <p:cNvSpPr>
            <a:spLocks noGrp="1"/>
          </p:cNvSpPr>
          <p:nvPr>
            <p:ph sz="half" idx="2"/>
          </p:nvPr>
        </p:nvSpPr>
        <p:spPr/>
        <p:txBody>
          <a:bodyPr/>
          <a:lstStyle/>
          <a:p>
            <a:r>
              <a:t>1.提高性能：先进封装技术可以减少芯片互连的长度和数量，从而降低信号传输延迟，提高芯片性能。</a:t>
            </a:r>
          </a:p>
          <a:p>
            <a:r>
              <a:t>2.降低成本：通过采用先进的封装技术，可以在保持高性能的同时，降低生产成本，提高市场竞争力。</a:t>
            </a:r>
          </a:p>
          <a:p/>
        </p:txBody>
      </p:sp>
      <p:sp>
        <p:nvSpPr>
          <p:cNvPr id="5" name="Text Placeholder 4"/>
          <p:cNvSpPr>
            <a:spLocks noGrp="1"/>
          </p:cNvSpPr>
          <p:nvPr>
            <p:ph type="body" idx="3"/>
          </p:nvPr>
        </p:nvSpPr>
        <p:spPr/>
        <p:txBody>
          <a:bodyPr/>
          <a:lstStyle/>
          <a:p>
            <a:r>
              <a:t>先进封装技术发展趋势</a:t>
            </a:r>
          </a:p>
        </p:txBody>
      </p:sp>
      <p:sp>
        <p:nvSpPr>
          <p:cNvPr id="6" name="Content Placeholder 5"/>
          <p:cNvSpPr>
            <a:spLocks noGrp="1"/>
          </p:cNvSpPr>
          <p:nvPr>
            <p:ph sz="half" idx="4"/>
          </p:nvPr>
        </p:nvSpPr>
        <p:spPr/>
        <p:txBody>
          <a:bodyPr/>
          <a:lstStyle/>
          <a:p>
            <a:r>
              <a:t>1.技术创新：随着技术的不断发展，未来先进封装技术将不断推陈出新，实现更高的性能和更低的成本。</a:t>
            </a:r>
          </a:p>
          <a:p>
            <a:r>
              <a:t>2.产业协同：产业链上下游企业将加强协同合作，共同推动先进封装技术的发展。</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先进封装技术概述</a:t>
            </a:r>
          </a:p>
        </p:txBody>
      </p:sp>
      <p:sp>
        <p:nvSpPr>
          <p:cNvPr id="3" name="Text Placeholder 2"/>
          <p:cNvSpPr>
            <a:spLocks noGrp="1"/>
          </p:cNvSpPr>
          <p:nvPr>
            <p:ph type="body" idx="1"/>
          </p:nvPr>
        </p:nvSpPr>
        <p:spPr/>
        <p:txBody>
          <a:bodyPr/>
          <a:lstStyle/>
          <a:p>
            <a:r>
              <a:t>先进封装技术应用挑战</a:t>
            </a:r>
          </a:p>
        </p:txBody>
      </p:sp>
      <p:sp>
        <p:nvSpPr>
          <p:cNvPr id="4" name="Content Placeholder 3"/>
          <p:cNvSpPr>
            <a:spLocks noGrp="1"/>
          </p:cNvSpPr>
          <p:nvPr>
            <p:ph sz="half" idx="2"/>
          </p:nvPr>
        </p:nvSpPr>
        <p:spPr/>
        <p:txBody>
          <a:bodyPr/>
          <a:lstStyle/>
          <a:p>
            <a:r>
              <a:t>1.技术门槛高：先进封装技术需要高精度的设备和技术，技术门槛较高，需要企业具备较高的技术水平和生产能力。</a:t>
            </a:r>
          </a:p>
          <a:p>
            <a:r>
              <a:t>2.行业标准不一：目前先进封装技术尚未形成统一的行业标准，给技术的推广和应用带来一定的困难。</a:t>
            </a:r>
          </a:p>
          <a:p/>
        </p:txBody>
      </p:sp>
      <p:sp>
        <p:nvSpPr>
          <p:cNvPr id="5" name="Text Placeholder 4"/>
          <p:cNvSpPr>
            <a:spLocks noGrp="1"/>
          </p:cNvSpPr>
          <p:nvPr>
            <p:ph type="body" idx="3"/>
          </p:nvPr>
        </p:nvSpPr>
        <p:spPr/>
        <p:txBody>
          <a:bodyPr/>
          <a:lstStyle/>
          <a:p>
            <a:r>
              <a:t>先进封装技术市场前景</a:t>
            </a:r>
          </a:p>
        </p:txBody>
      </p:sp>
      <p:sp>
        <p:nvSpPr>
          <p:cNvPr id="6" name="Content Placeholder 5"/>
          <p:cNvSpPr>
            <a:spLocks noGrp="1"/>
          </p:cNvSpPr>
          <p:nvPr>
            <p:ph sz="half" idx="4"/>
          </p:nvPr>
        </p:nvSpPr>
        <p:spPr/>
        <p:txBody>
          <a:bodyPr/>
          <a:lstStyle/>
          <a:p>
            <a:r>
              <a:t>1.市场需求增长：随着人工智能、物联网等领域的快速发展，对先进封装技术的需求将不断增长。</a:t>
            </a:r>
          </a:p>
          <a:p>
            <a:r>
              <a:t>2.国产替代机遇：国内企业在先进封装技术领域不断取得突破，未来有望在国产替代市场中获得更多的机遇。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几种常见封装技术</a:t>
            </a:r>
          </a:p>
        </p:txBody>
      </p:sp>
      <p:sp>
        <p:nvSpPr>
          <p:cNvPr id="3" name="Subtitle 2"/>
          <p:cNvSpPr>
            <a:spLocks noGrp="1"/>
          </p:cNvSpPr>
          <p:nvPr>
            <p:ph type="subTitle" idx="1"/>
          </p:nvPr>
        </p:nvSpPr>
        <p:spPr/>
        <p:txBody>
          <a:bodyPr/>
          <a:lstStyle/>
          <a:p>
            <a:r>
              <a:t>芯片互连与封装测试技术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几种常见封装技术</a:t>
            </a:r>
          </a:p>
        </p:txBody>
      </p:sp>
      <p:sp>
        <p:nvSpPr>
          <p:cNvPr id="3" name="Text Placeholder 2"/>
          <p:cNvSpPr>
            <a:spLocks noGrp="1"/>
          </p:cNvSpPr>
          <p:nvPr>
            <p:ph type="body" idx="1"/>
          </p:nvPr>
        </p:nvSpPr>
        <p:spPr/>
        <p:txBody>
          <a:bodyPr/>
          <a:lstStyle/>
          <a:p>
            <a:r>
              <a:t>引线键合封装（WireBondingPackaging）</a:t>
            </a:r>
          </a:p>
        </p:txBody>
      </p:sp>
      <p:sp>
        <p:nvSpPr>
          <p:cNvPr id="4" name="Content Placeholder 3"/>
          <p:cNvSpPr>
            <a:spLocks noGrp="1"/>
          </p:cNvSpPr>
          <p:nvPr>
            <p:ph sz="half" idx="2"/>
          </p:nvPr>
        </p:nvSpPr>
        <p:spPr/>
        <p:txBody>
          <a:bodyPr/>
          <a:lstStyle/>
          <a:p>
            <a:r>
              <a:t>1.使用金线或铝线将芯片上的焊盘与封装基板或引脚连接起来，实现电气互连和机械支撑。</a:t>
            </a:r>
          </a:p>
          <a:p>
            <a:r>
              <a:t>2.引线键合技术成熟，可靠性高，成本低，适用于大多数传统封装类型。</a:t>
            </a:r>
          </a:p>
          <a:p>
            <a:r>
              <a:t>3.随着芯片尺寸不断缩小，引线键合的难度和成本逐渐增加，需要更高精度的设备和技术。</a:t>
            </a:r>
          </a:p>
          <a:p/>
        </p:txBody>
      </p:sp>
      <p:sp>
        <p:nvSpPr>
          <p:cNvPr id="5" name="Text Placeholder 4"/>
          <p:cNvSpPr>
            <a:spLocks noGrp="1"/>
          </p:cNvSpPr>
          <p:nvPr>
            <p:ph type="body" idx="3"/>
          </p:nvPr>
        </p:nvSpPr>
        <p:spPr/>
        <p:txBody>
          <a:bodyPr/>
          <a:lstStyle/>
          <a:p>
            <a:r>
              <a:t>倒装芯片封装（FlipChipPackaging）</a:t>
            </a:r>
          </a:p>
        </p:txBody>
      </p:sp>
      <p:sp>
        <p:nvSpPr>
          <p:cNvPr id="6" name="Content Placeholder 5"/>
          <p:cNvSpPr>
            <a:spLocks noGrp="1"/>
          </p:cNvSpPr>
          <p:nvPr>
            <p:ph sz="half" idx="4"/>
          </p:nvPr>
        </p:nvSpPr>
        <p:spPr/>
        <p:txBody>
          <a:bodyPr/>
          <a:lstStyle/>
          <a:p>
            <a:r>
              <a:t>1.将芯片倒扣在封装基板上，通过凸点直接与基板上的焊盘连接，实现更高的互连密度和更快的传输速度。</a:t>
            </a:r>
          </a:p>
          <a:p>
            <a:r>
              <a:t>2.倒装芯片封装具有优良的热性能和机械性能，适用于高性能、大功率芯片封装。</a:t>
            </a:r>
          </a:p>
          <a:p>
            <a:r>
              <a:t>3.倒装芯片封装技术需要高精度的对准和凸点制作技术，成本较高。</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https://d.book118.com/305213042021011100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芯片互连技术简介</vt:lpstr>
      <vt:lpstr> 芯片互连技术简介</vt:lpstr>
      <vt:lpstr> 芯片互连技术简介</vt:lpstr>
      <vt:lpstr> 芯片互连技术简介</vt:lpstr>
      <vt:lpstr> 芯片互连材料与方法</vt:lpstr>
      <vt:lpstr> 芯片互连材料与方法</vt:lpstr>
      <vt:lpstr> 芯片互连材料与方法</vt:lpstr>
      <vt:lpstr> 芯片互连材料与方法</vt:lpstr>
      <vt:lpstr> 先进封装技术概述</vt:lpstr>
      <vt:lpstr> 先进封装技术概述</vt:lpstr>
      <vt:lpstr> 先进封装技术概述</vt:lpstr>
      <vt:lpstr> 先进封装技术概述</vt:lpstr>
      <vt:lpstr> 几种常见封装技术</vt:lpstr>
      <vt:lpstr> 几种常见封装技术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2024-09-07T19:41:03.039</cp:lastPrinted>
  <dcterms:created xsi:type="dcterms:W3CDTF">2024-09-07T11:41:03Z</dcterms:created>
  <dcterms:modified xsi:type="dcterms:W3CDTF">2024-09-07T11:41:05Z</dcterms:modified>
</cp:coreProperties>
</file>