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05376F-7C57-4FB7-9F03-524DD650A5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01B8C3-8FE8-4E5B-833A-18F9361FF6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170BC4-CD62-4D72-86C9-511A2FA909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BB3A261-F0B6-4438-AAA7-9BE7014D86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AD6DEE5-BCFE-47C9-902E-F7CC9556F27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2BE275-6E40-44F8-9263-7720FD4509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978071-D774-4A80-82C7-CB3EE89A9D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5B8A30-B293-44ED-8CA0-7742148CDF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0C355C-C392-4C0C-955B-5460A4D666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759274-A04B-480B-A54D-AE2DA6680A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B51E55-CA33-4FCC-93FC-4A54C5A69B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521311134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新版《健康险管理办法》解读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健康险定义与分类</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投保人与被保险人权益保障</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保险公司经营规则与监管要求</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健康险产品设计与创新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健康险市场发展趋势与挑战</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随着健康险市场的不断扩大和创新产品的不断涌现，原有管理办法已难以适应市场发展的需要，新版《健康险管理办法》的出台旨在规范市场秩序，保护消费者权益。</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适应健康险市场快速发展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针对健康险市场存在的风险和问题，新版《健康险管理办法》进一步完善了监管制度，提高了风险防控能力，确保健康险业务稳健发展。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强化风险防控和监管</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拓展保障范围</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新版《健康险管理办法》在保障范围上有所拓展，更加关注消费者的实际需求，如增加对心理健康、康复护理等方面的保障。</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完善公司治理</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新版《健康险管理办法》对公司治理提出了更高要求，包括加强内部控制、完善风险管理机制、提高信息披露透明度等，以提升保险公司的整体治理水平。</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强化消费者权益保护</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在新版《健康险管理办法》中，消费者权益保护被置于更加重要的位置。具体措施包括规范销售行为、加强投诉处理、完善赔偿机制等，以确保消费者的合法权益得到有效保障。</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加强产品监管</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与旧版相比，新版《健康险管理办法》加强了对健康险产品的监管力度，对产品设计和销售提出了更高要求，确保产品的合规性和公平性。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新旧版本对比</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健康险定义与分类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023" b="2102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健康险定义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健康险是指保险公司通过疾病保险、医疗保险、失能收入损失保险和护理保险等方式对因健康原因导致的损失给付保险金的保险。</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健康险的保障范围广泛，可以涵盖医疗费用、住院津贴、重疾保障、失能保障等多个方面，为被保险人提供全面的健康保障。</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护理保险</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以因保险合同约定的日常生活能力障碍引发护理需要为给付保险金条件，为被保险人的护理支出提供保障的保险。</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疾病保险</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以保险合同约定的疾病的发生为给付保险金条件的保险，如重疾险等。</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医疗保险</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以保险合同约定的医疗行为的发生为给付保险金条件，为被保险人接受诊疗期间的医疗费用支出提供保障的保险，如百万医疗险等。</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失能收入损失保险</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以因保险合同约定的疾病或者意外伤害导致工作能力丧失为给付保险金条件，为被保险人在一定时期内收入减少或者中断提供保障的保险。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健康险分类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投保人与被保险人权益保障</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知情权</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选择权</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公平交易权</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保密权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投保人权益</a:t>
              </a:r>
            </a:p>
          </p:txBody>
        </p:sp>
      </p:grpSp>
      <p:pic>
        <p:nvPicPr>
          <p:cNvPr id="28" name="Picture 28"/>
          <p:cNvPicPr>
            <a:picLocks noChangeAspect="1"/>
          </p:cNvPicPr>
          <p:nvPr/>
        </p:nvPicPr>
        <p:blipFill>
          <a:blip r:embed="rId2"/>
          <a:srcRect l="16673" r="1667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6060" b="6060"/>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715" r="16715"/>
          <a:stretch>
            <a:fillRect/>
          </a:stretch>
        </p:blipFill>
        <p:spPr>
          <a:xfrm>
            <a:off x="6248978" y="1337857"/>
            <a:ext cx="2465519" cy="2459823"/>
          </a:xfrm>
          <a:prstGeom prst="rect">
            <a:avLst/>
          </a:prstGeom>
        </p:spPr>
      </p:pic>
      <p:pic>
        <p:nvPicPr>
          <p:cNvPr id="31" name="Picture 31"/>
          <p:cNvPicPr>
            <a:picLocks noChangeAspect="1"/>
          </p:cNvPicPr>
          <p:nvPr/>
        </p:nvPicPr>
        <p:blipFill>
          <a:blip r:embed="rId5"/>
          <a:srcRect l="9615" r="9615"/>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投保人有权了解保险产品的详细信息，包括保障范围、理赔流程等。</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投保人有权根据自身需求和经济状况选择合适的保险产品和保险公司。</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投保人在购买保险产品时，应享有公平交易的权利，不受任何不合理限制。</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投保人的个人信息和隐私应得到严格保护，未经本人同意，保险公司不得泄露或滥用。</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25" r="1462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3458" b="3458"/>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保障权</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理赔权</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隐私权</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申诉权</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被保险人权益</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被保险人有权获得保险合同约定的保障，包括医疗费用、收入损失等。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被保险人的个人信息和健康状况属于隐私范畴，保险公司应予以保密。</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被保险人在发生保险事故后，有权向保险公司申请理赔，并获得及时、合理的赔偿。</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被保险人对保险公司的处理结果有异议时，有权向相关部门申诉或寻求法律援助。</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04</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保险公司经营规则与监管要求</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https://d.book118.com/305213111343011103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2024-09-13T14:47:59.844</cp:lastPrinted>
  <dcterms:created xsi:type="dcterms:W3CDTF">2024-09-13T06:47:59Z</dcterms:created>
  <dcterms:modified xsi:type="dcterms:W3CDTF">2024-09-13T06:48:01Z</dcterms:modified>
</cp:coreProperties>
</file>