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86FCD-95A7-4DAA-AA14-F0B2EB018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CD650-CCE7-46AC-B8FD-885EBAB40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A633D-3774-43E2-AE6B-F8B3D00D4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B5768-8A30-4827-828B-BEA17B798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49F50-25E5-4971-8F06-40FC5AC5E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1B191-21A4-45C8-8A02-6962F0862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07A32-AE51-4B17-9ED8-4F573961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2A4C0-53F6-495C-A7B1-9A53A0302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F1327-8186-4981-8ABC-D6BFA6C6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802AD-D4DD-49C1-9FD5-9CCA3B648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30F42-BE94-4028-AB78-7834686BE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13132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清洁剂使用安全培训与操作规范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清洁剂使用安全培训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清洁剂使用风险与应对措施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清洁剂使用安全培训与操作规范的重要性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清洁剂是指用于清洁、去污的化学制剂，广泛应用于家庭、工业和商业领域。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根据用途和成分，清洁剂可分为多种类型，如家用清洁剂、工业清洁剂、医用清洁剂等。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清洁剂的主要成分包括表面活性剂、溶剂、香料、防腐剂等。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清洁剂通过溶解、渗透、乳化等作用，去除污渍和异味，达到清洁和消毒的效果。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清洁剂的主要成分与作用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333" b="1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安全性评估主要包括成分分析、毒理学测试、环境影响评估等。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清洁剂必须符合相关国家和地区的法律法规及标准，确保使用安全。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清洁剂的安全性评估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清洁剂使用安全培训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在使用清洁剂之前，应了解其成分，并确保不会对皮肤、眼睛或呼吸系统造成刺激或伤害。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了解清洁剂成分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检查清洁剂有效期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准备个人防护用品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确保使用的清洁剂在有效期内，过期的清洁剂可能失去效力或产生有害物质。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根据需要准备手套、口罩和护目镜等个人防护用品，以保护自己免受清洁剂的伤害。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清洁剂使用前的准备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95" b="42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清洁剂使用过程中的注意事项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遵循使用说明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按照清洁剂的使用说明进行操作，不要随意更改使用方法和浓度，以免造成不良后果。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避免清洁剂直接接触皮肤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尽量避免清洁剂直接接触皮肤，如不慎溅到眼睛或皮肤上，应立即用大量清水冲洗。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在使用清洁剂的过程中，保持良好通风，以防气体积累对呼吸系统造成伤害。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清洁剂储存注意事项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将清洁剂存放在儿童和宠物触及不到的地方，并确保储存容器密封良好，以防泄漏。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定期检查清洁剂储存容器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定期检查储存容器是否完好无损，如有泄漏或损坏应及时处理。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清洁剂废液处理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按照当地法规要求处理清洁剂废液，避免对环境造成污染。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清洁剂使用后的处理与储存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清洁剂操作规范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https://d.book118.com/305213132033011114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2024-09-21T03:47:32.989</cp:lastPrinted>
  <dcterms:created xsi:type="dcterms:W3CDTF">2024-09-20T19:47:33Z</dcterms:created>
  <dcterms:modified xsi:type="dcterms:W3CDTF">2024-09-20T19:47:35Z</dcterms:modified>
</cp:coreProperties>
</file>