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C53397D-08C1-4DC9-930A-C83AC487FBE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B9C28-19A6-4660-85E3-09B4465AB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E114D8-9873-47A6-9858-4CE133011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507D54-6B7A-498D-BA52-10B1EAD75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EBFDDC-A96E-4738-AB7A-656032541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B251FF-3A1C-4C76-B52D-3EB638B41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5B3ACF-B6C3-40A1-89AE-F7BD9B9E4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026CC8-6D1A-442E-953D-56804A7AE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941D23-24C0-4AD9-AA75-8A71CFD54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104C39-D4A4-42C8-9B46-8AB7504FC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7183A8-CC92-4E16-B63C-EA9AA2297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6B612C-0772-4305-89CB-AA46B6E24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8C6C96F-B3AC-4442-83B9-7B603551A41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B31AB1E-F647-4419-86E4-38B3B23FC3B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214111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事故死亡预防培训行业安全生产规章制度培训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事故预防培训的重要性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死亡预防培训的内容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安全生产规章制度培训的要点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规章制度执行中存在的问题与解决方案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安全生产规章制度培训的未来发展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事故预防培训的重要性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事故预防培训的定义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事故预防培训是通过培训授课，提高员工的安全意识和技能，以减少工作场所事故的发生。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事故预防培训的影响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降低了公司的风险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减少事故发生率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提高了公司的效率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降低生产成本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提升了员工对公司的忠诚度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提高员工士气和工作效率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事故预防培训的目的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提高员工对安全事故的认知和应对能力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培养员工安全意识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确保员工在工作中遵守公司的安全操作标准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遵守安全操作规程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让员工在紧急情况下能够迅速做出正确决策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提升员工应对紧急情况的能力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实际操作演练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模拟事故场景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紧急情况演练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案例分析和讨论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分析历史事故案例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探讨事故原因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事故预防培训的方法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理论课程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基础安全知识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法律法规培训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事故预防培训的评估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事故预防培训的评估是一个持续不断的过程，通过定期考核员工，持续改进培训内容，总结经验教训，不断提升培训效果和员工安全意识。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死亡预防培训的内容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死亡预防培训的重要性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死亡预防培训的重要性是不可忽视的。通过培训，可以有效预防死亡事故的发生，保障员工的生命安全。同时，也能降低企业遭受的经济损失，提高企业的安全生产意识和水平。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死亡预防培训的内容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重点规定员工在工作场所的行为准则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工作场所安全规章制度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学习应对紧急情况的正确救援方法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紧急救援措施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制定和执行符合安全标准的操作规程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安全操作规程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进行实际操作演练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提高员工应急处置能力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案例分析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分析真实事故案例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总结教训和经验教训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死亡预防培训的方法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理论教学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学习安全生产相关知识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了解预防事故的理论依据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死亡预防培训的案例分析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分析高空作业中可能发生的事故原因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事例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：高空作业事故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探讨化学品泄露事故的预防措施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事例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：化学品泄露事故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死亡预防培训的效果评估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对死亡预防培训的效果评估是必不可少的。通过模拟演习效果评估和员工参与度评估，可以了解培训的实际效果。同时，通过事故率统计，可以评估员工在实际工作中的安全意识和操作水平。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安全生产规章制度培训的要点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安全生产规章制度的重要性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安全生产规章制度作为企业安全生产的基础，是确保员工安全的重要措施。严格执行规章制度能有效预防事故的发生，提高工作效率，减少安全隐患。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安全生产规章制度的内容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明确安全职责分工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安全生产管理制度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规范作业流程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安全操作规程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有效处置突发情况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应急预案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安全生产规章制度的培训方式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学习安全知识和操作技能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理论学习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检验培训效果，强化学习成果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审核考核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实践操作规程，掌握安全技能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实地操作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https://d.book118.com/305214111013011130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19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事故死亡预防培训行业安全生产规章制度培训</vt:lpstr>
      <vt:lpstr>目录</vt:lpstr>
      <vt:lpstr>第1章 事故预防培训的重要性</vt:lpstr>
      <vt:lpstr> </vt:lpstr>
      <vt:lpstr>事故预防培训的影响</vt:lpstr>
      <vt:lpstr>事故预防培训的目的</vt:lpstr>
      <vt:lpstr>事故预防培训的方法</vt:lpstr>
      <vt:lpstr>事故预防培训的评估</vt:lpstr>
      <vt:lpstr>第2章 死亡预防培训的内容</vt:lpstr>
      <vt:lpstr> </vt:lpstr>
      <vt:lpstr>死亡预防培训的内容</vt:lpstr>
      <vt:lpstr>死亡预防培训的方法</vt:lpstr>
      <vt:lpstr>死亡预防培训的案例分析</vt:lpstr>
      <vt:lpstr> </vt:lpstr>
      <vt:lpstr>第3章 安全生产规章制度培训的要点</vt:lpstr>
      <vt:lpstr> </vt:lpstr>
      <vt:lpstr>安全生产规章制度的内容</vt:lpstr>
      <vt:lpstr>安全生产规章制度的培训方式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2024-09-29T14:19:41.238</cp:lastPrinted>
  <dcterms:created xsi:type="dcterms:W3CDTF">2024-09-29T06:19:41Z</dcterms:created>
  <dcterms:modified xsi:type="dcterms:W3CDTF">2024-09-29T06:19:43Z</dcterms:modified>
</cp:coreProperties>
</file>