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08994-40F9-4E6F-8967-6B04B0B78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EFBDE-7471-496B-96A3-32A2C6821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525CF-8217-4D0E-BC92-B959BF53E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E97BF9-B733-46C5-A0D7-EB3582BF3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B61B9D-F8C8-4414-8E48-2687D44C8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53CF9A-E1AE-419B-8BFE-1B2629B59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6DDEE9-9C27-4A98-A65A-738CF1EC6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DB3149-EB2D-4C6D-AB4A-010E436DD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C8FB1-86AF-4549-974C-6831175E5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C11AF-37FF-43F4-A53F-4B7BDCBC2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6D907-7D89-49FC-B8A3-57EFF0E11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21412010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新生儿血糖标准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新生儿血糖标准概述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新生儿低血糖症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新生儿高血糖症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新生儿血糖监测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新生儿血糖标准的影响因素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新生儿血糖标准概述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新生儿血糖标准是指新生儿出生后不同时间点的血糖参考值范围，用于评估新生儿的糖代谢状态。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新生儿血糖标准是判断新生儿是否患有低血糖或高血糖的重要依据，对于预防和治疗相关疾病具有重要意义。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新生儿出生后1小时内血糖正常范围为2.5-5.0mmol/L。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新生儿出生后2-3小时内血糖正常范围为2.5-7.0mmol/L。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新生儿出生后4-6小时内血糖正常范围为3.0-7.5mmol/L。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正常范围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新生儿出生后1小时内血糖低于2.5mmol/L，2-3小时内低于2.5mmol/L，4-6小时内低于3.0mmol/L，可诊断为低血糖。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新生儿出生后1小时内血糖高于7.0mmol/L，2-3小时内高于7.5mmol/L，4-6小时内高于8.0mmol/L，可诊断为高血糖。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新生儿低血糖症是指出生后24小时内血糖水平低于正常范围（2.2mmol/L）的情况。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低血糖可能导致宝宝出现嗜睡、喂养困难、呼吸暂停、肌张力低下、体温不稳定等症状，严重时可能导致昏迷或死亡。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新生儿低血糖症的原因有多种，包括早产、低出生体重、母亲妊娠期糖尿病、新生儿窒息等。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新生儿低血糖症的风险因素包括宫内发育迟缓、母亲高血糖、新生儿感染等。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原因与风险因素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对于存在低血糖风险的新生儿，应尽早进行血糖监测，并采取措施预防低血糖的发生，如及时喂养、补充葡萄糖溶液等。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一旦发现新生儿低血糖症，应及时采取措施进行治疗，包括口服或静脉注射葡萄糖溶液，以及针对病因进行治疗。同时，应密切监测血糖水平，确保宝宝血糖恢复正常范围。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预防与治疗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新生儿高血糖症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https://d.book118.com/305214120101011112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2024-09-18T11:47:42.636</cp:lastPrinted>
  <dcterms:created xsi:type="dcterms:W3CDTF">2024-09-18T03:47:42Z</dcterms:created>
  <dcterms:modified xsi:type="dcterms:W3CDTF">2024-09-18T03:47:44Z</dcterms:modified>
</cp:coreProperties>
</file>