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476AD-6E9C-4B5F-B178-C08F4D626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456D1-C99C-4E49-AEBB-627993BCD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3ED6E-109F-4683-91D7-EED7745F2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D7F25-B839-49A0-9573-0AC6DF12D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5481CE-3F1B-400B-AF71-2339DE044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3022A2-7BD2-4CC4-A5AE-26930FB8E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36C954-54EB-490B-872B-C9255F88C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E872B-4AEC-4203-B48D-7BE18D22C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331A5-4FE0-423C-A7C1-7A2A4D76D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16A0D-39C0-402D-B78B-5AFEB9566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969E7-8C80-4986-A196-A4C00657D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2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200432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2023年口腔门诊医生年终总结报告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完成诊疗病例数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开展新技术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参与学术交流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本年度完成工作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本年度共完成诊疗病例数达到1000例，较去年增长了20%。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成功开展了数字化口腔诊疗技术，提高了诊疗效率和准确性。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积极参加国内外学术交流活动，提高了自身专业水平。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通过持续改进服务质量和治疗效果，患者满意度得到了明显提升。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患者数量及治疗情况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本年度就诊患者数量达到2000人次，较去年增长了15%。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针对不同口腔疾病，采取个性化治疗方案，治疗效果显著。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复诊率保持在85%以上，表明治疗效果得到了患者的认可。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通过收集患者反馈，不断优化治疗方案，提高治疗效果。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患者数量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治疗情况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复诊率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患者反馈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严格遵守医疗质量控制标准，确保诊疗过程的安全和有效性。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医疗质量控制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加强感染控制管理，有效预防和控制交叉感染。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及时妥善处理医疗纠纷，维护了医患关系的和谐稳定。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医疗纠纷处理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定期开展医疗安全培训，提高医务人员的安全意识和应对能力。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医疗安全培训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医疗质量与安全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关注国内外口腔医学最新研究成果，了解前沿理论和技术，不断更新知识体系。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口腔医学新进展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疾病诊疗指南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病例讨论与会诊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学习并掌握各类口腔疾病的诊疗指南，提高诊断和治疗的准确性和规范性。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积极参与病例讨论和会诊，与同行交流经验，提升解决复杂病例的能力。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通过模拟训练和实际操作，提高各类口腔手术的操作技能和熟练度。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手术操作技巧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学习有效的疼痛评估和控制方法，减轻患者痛苦，提升诊疗舒适度。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掌握急救和复苏技能，确保在紧急情况下能够迅速采取有效措施。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急救与复苏技能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临床技能提升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参加国内外学术会议，了解行业动态，拓宽学术视野。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利用在线学习平台，学习各类专业课程和知识模块，提升个人能力。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争取参加进修和访学项目，与高水平专家交流，提升专业素养。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进修与访学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参加学术交流与培训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与患者沟通技巧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通过友善的态度和专业的知识，与患者建立信任关系，确保患者愿意分享病情和需求。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清晰解释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用简单易懂的语言向患者解释病情、治疗方案和注意事项，确保患者充分理解。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倾听与回应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耐心倾听患者的诉求和担忧，给予积极的回应和关心，增强患者的治疗信心。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明确各自的工作职责，发挥各自的专业优势，共同完成诊疗任务。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与同事保持及时、准确的信息交流，确保工作流程的顺畅和协同合作的高效。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互相学习与支持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积极参与团队讨论和分享，互相学习，共同提高诊疗水平。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与同事协作情况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https://d.book118.com/305220043201011121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2024-09-24T14:28:29.605</cp:lastPrinted>
  <dcterms:created xsi:type="dcterms:W3CDTF">2024-09-24T06:28:29Z</dcterms:created>
  <dcterms:modified xsi:type="dcterms:W3CDTF">2024-09-24T06:28:31Z</dcterms:modified>
</cp:coreProperties>
</file>