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0219FD-8B06-4F04-81A9-81CE9AA41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CD3116-F0CE-496D-B6F3-72ADFACA1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6AAD7E-E993-4069-A602-072C70BE2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452F7C-707C-42BF-8623-CA9771A63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3886CD-37F6-47BA-917E-2118824036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E67B8B-CA28-4F4E-926F-02EAEAD424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C15081-51EC-4460-878D-84BF3ED208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BA132-5050-4363-8995-DDFA7A3699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BF1E9D-BC99-446B-BF53-E2420025D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69AC30-1F8E-4C5C-8ACE-7FE2CDCF7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6D0B8-AB5D-4949-A1A2-41918A0E2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222301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芯片封装创新法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芯片封装技术简介
 封装技术发展趋势
 创新法提出背景
 创新法核心理念
 创新法实施步骤
 创新法技术优势
 创新法应用前景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Subtitle 2"/>
          <p:cNvSpPr>
            <a:spLocks noGrp="1"/>
          </p:cNvSpPr>
          <p:nvPr>
            <p:ph type="subTitle" idx="1"/>
          </p:nvPr>
        </p:nvSpPr>
        <p:spPr/>
        <p:txBody>
          <a:bodyPr/>
          <a:lstStyle/>
          <a:p>
            <a:r>
              <a:t>芯片封装创新法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Content Placeholder 2"/>
          <p:cNvSpPr>
            <a:spLocks noGrp="1"/>
          </p:cNvSpPr>
          <p:nvPr>
            <p:ph sz="half" idx="2"/>
          </p:nvPr>
        </p:nvSpPr>
        <p:spPr/>
        <p:txBody>
          <a:bodyPr/>
          <a:lstStyle/>
          <a:p>
            <a:r>
              <a:t>1.芯片封装技术是一种将芯片封装到细小封装体中的技术，用于保护芯片并提高其电气性能。</a:t>
            </a:r>
          </a:p>
          <a:p>
            <a:r>
              <a:t>2.随着技术的不断发展，芯片封装技术不断革新，推动着芯片性能的提升。</a:t>
            </a:r>
          </a:p>
          <a:p/>
        </p:txBody>
      </p:sp>
      <p:sp>
        <p:nvSpPr>
          <p:cNvPr id="4" name="Text Placeholder 3"/>
          <p:cNvSpPr>
            <a:spLocks noGrp="1"/>
          </p:cNvSpPr>
          <p:nvPr>
            <p:ph type="body" idx="3"/>
          </p:nvPr>
        </p:nvSpPr>
        <p:spPr/>
        <p:txBody>
          <a:bodyPr/>
          <a:lstStyle/>
          <a:p>
            <a:r>
              <a:t>芯片封装技术的发展历程</a:t>
            </a:r>
          </a:p>
        </p:txBody>
      </p:sp>
      <p:sp>
        <p:nvSpPr>
          <p:cNvPr id="5" name="Content Placeholder 4"/>
          <p:cNvSpPr>
            <a:spLocks noGrp="1"/>
          </p:cNvSpPr>
          <p:nvPr>
            <p:ph sz="half" idx="4"/>
          </p:nvPr>
        </p:nvSpPr>
        <p:spPr/>
        <p:txBody>
          <a:bodyPr/>
          <a:lstStyle/>
          <a:p>
            <a:r>
              <a:t>1.芯片封装技术经历了多个发展阶段，包括引脚插入式封装、表面贴装封装、球栅阵列封装等。</a:t>
            </a:r>
          </a:p>
          <a:p>
            <a:r>
              <a:t>2.随着技术的不断进步，芯片封装逐渐向着更小、更薄、更高性能的方向发展。</a:t>
            </a:r>
          </a:p>
          <a:p/>
        </p:txBody>
      </p:sp>
      <p:sp>
        <p:nvSpPr>
          <p:cNvPr id="6" name="Text Placeholder 5"/>
          <p:cNvSpPr>
            <a:spLocks noGrp="1"/>
          </p:cNvSpPr>
          <p:nvPr>
            <p:ph type="body" idx="1"/>
          </p:nvPr>
        </p:nvSpPr>
        <p:spPr/>
        <p:txBody>
          <a:bodyPr/>
          <a:lstStyle/>
          <a:p>
            <a:r>
              <a:t>芯片封装技术概述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芯片封装技术的分类</a:t>
            </a:r>
          </a:p>
        </p:txBody>
      </p:sp>
      <p:sp>
        <p:nvSpPr>
          <p:cNvPr id="4" name="Content Placeholder 3"/>
          <p:cNvSpPr>
            <a:spLocks noGrp="1"/>
          </p:cNvSpPr>
          <p:nvPr>
            <p:ph sz="half" idx="2"/>
          </p:nvPr>
        </p:nvSpPr>
        <p:spPr/>
        <p:txBody>
          <a:bodyPr/>
          <a:lstStyle/>
          <a:p>
            <a:r>
              <a:t>1.芯片封装技术主要可分为引脚插入式封装、表面贴装封装、球栅阵列封装等多种类型。</a:t>
            </a:r>
          </a:p>
          <a:p>
            <a:r>
              <a:t>2.每种封装类型都有其特定的应用场景和优缺点，需要根据具体需求进行选择。</a:t>
            </a:r>
          </a:p>
          <a:p/>
        </p:txBody>
      </p:sp>
      <p:sp>
        <p:nvSpPr>
          <p:cNvPr id="5" name="Text Placeholder 4"/>
          <p:cNvSpPr>
            <a:spLocks noGrp="1"/>
          </p:cNvSpPr>
          <p:nvPr>
            <p:ph type="body" idx="3"/>
          </p:nvPr>
        </p:nvSpPr>
        <p:spPr/>
        <p:txBody>
          <a:bodyPr/>
          <a:lstStyle/>
          <a:p>
            <a:r>
              <a:t>芯片封装技术的作用</a:t>
            </a:r>
          </a:p>
        </p:txBody>
      </p:sp>
      <p:sp>
        <p:nvSpPr>
          <p:cNvPr id="6" name="Content Placeholder 5"/>
          <p:cNvSpPr>
            <a:spLocks noGrp="1"/>
          </p:cNvSpPr>
          <p:nvPr>
            <p:ph sz="half" idx="4"/>
          </p:nvPr>
        </p:nvSpPr>
        <p:spPr/>
        <p:txBody>
          <a:bodyPr/>
          <a:lstStyle/>
          <a:p>
            <a:r>
              <a:t>1.芯片封装技术能够保护芯片，提高其稳定性和可靠性。</a:t>
            </a:r>
          </a:p>
          <a:p>
            <a:r>
              <a:t>2.封装技术能够改善芯片的电气性能，提高其运行速度和数据传输速率。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芯片封装技术的应用领域</a:t>
            </a:r>
          </a:p>
        </p:txBody>
      </p:sp>
      <p:sp>
        <p:nvSpPr>
          <p:cNvPr id="4" name="Content Placeholder 3"/>
          <p:cNvSpPr>
            <a:spLocks noGrp="1"/>
          </p:cNvSpPr>
          <p:nvPr>
            <p:ph sz="half" idx="2"/>
          </p:nvPr>
        </p:nvSpPr>
        <p:spPr/>
        <p:txBody>
          <a:bodyPr/>
          <a:lstStyle/>
          <a:p>
            <a:r>
              <a:t>1.芯片封装技术广泛应用于计算机、通信、消费电子等多个领域。</a:t>
            </a:r>
          </a:p>
          <a:p>
            <a:r>
              <a:t>2.随着物联网、人工智能等新兴技术的发展，芯片封装技术的应用前景更加广阔。</a:t>
            </a:r>
          </a:p>
          <a:p/>
        </p:txBody>
      </p:sp>
      <p:sp>
        <p:nvSpPr>
          <p:cNvPr id="5" name="Text Placeholder 4"/>
          <p:cNvSpPr>
            <a:spLocks noGrp="1"/>
          </p:cNvSpPr>
          <p:nvPr>
            <p:ph type="body" idx="3"/>
          </p:nvPr>
        </p:nvSpPr>
        <p:spPr/>
        <p:txBody>
          <a:bodyPr/>
          <a:lstStyle/>
          <a:p>
            <a:r>
              <a:t>芯片封装技术的未来发展趋势</a:t>
            </a:r>
          </a:p>
        </p:txBody>
      </p:sp>
      <p:sp>
        <p:nvSpPr>
          <p:cNvPr id="6" name="Content Placeholder 5"/>
          <p:cNvSpPr>
            <a:spLocks noGrp="1"/>
          </p:cNvSpPr>
          <p:nvPr>
            <p:ph sz="half" idx="4"/>
          </p:nvPr>
        </p:nvSpPr>
        <p:spPr/>
        <p:txBody>
          <a:bodyPr/>
          <a:lstStyle/>
          <a:p>
            <a:r>
              <a:t>1.随着技术的不断进步，芯片封装将向着更小、更薄、更高性能的方向发展。</a:t>
            </a:r>
          </a:p>
          <a:p>
            <a:r>
              <a:t>2.未来，芯片封装技术将与系统集成技术更加紧密地结合，推动整个系统性能的提升。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封装技术发展趋势</a:t>
            </a:r>
          </a:p>
        </p:txBody>
      </p:sp>
      <p:sp>
        <p:nvSpPr>
          <p:cNvPr id="3" name="Subtitle 2"/>
          <p:cNvSpPr>
            <a:spLocks noGrp="1"/>
          </p:cNvSpPr>
          <p:nvPr>
            <p:ph type="subTitle" idx="1"/>
          </p:nvPr>
        </p:nvSpPr>
        <p:spPr/>
        <p:txBody>
          <a:bodyPr/>
          <a:lstStyle/>
          <a:p>
            <a:r>
              <a:t>芯片封装创新法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封装技术发展趋势</a:t>
            </a:r>
          </a:p>
        </p:txBody>
      </p:sp>
      <p:sp>
        <p:nvSpPr>
          <p:cNvPr id="3" name="Text Placeholder 2"/>
          <p:cNvSpPr>
            <a:spLocks noGrp="1"/>
          </p:cNvSpPr>
          <p:nvPr>
            <p:ph type="body" idx="1"/>
          </p:nvPr>
        </p:nvSpPr>
        <p:spPr/>
        <p:txBody>
          <a:bodyPr/>
          <a:lstStyle/>
          <a:p>
            <a:r>
              <a:t>微小化封装技术</a:t>
            </a:r>
          </a:p>
        </p:txBody>
      </p:sp>
      <p:sp>
        <p:nvSpPr>
          <p:cNvPr id="4" name="Content Placeholder 3"/>
          <p:cNvSpPr>
            <a:spLocks noGrp="1"/>
          </p:cNvSpPr>
          <p:nvPr>
            <p:ph sz="half" idx="2"/>
          </p:nvPr>
        </p:nvSpPr>
        <p:spPr/>
        <p:txBody>
          <a:bodyPr/>
          <a:lstStyle/>
          <a:p>
            <a:r>
              <a:t>1.随着芯片工艺技术的提升，封装技术正在向微小化方向发展，以满足更高集成度的需求。</a:t>
            </a:r>
          </a:p>
          <a:p>
            <a:r>
              <a:t>2.微小化封装技术能够减少芯片尺寸，降低功耗，提高性能，并且有助于实现更高的封装密度。</a:t>
            </a:r>
          </a:p>
          <a:p>
            <a:r>
              <a:t>3.该技术面临的挑战包括保持高可靠性和确保良好的热性能。</a:t>
            </a:r>
          </a:p>
          <a:p/>
        </p:txBody>
      </p:sp>
      <p:sp>
        <p:nvSpPr>
          <p:cNvPr id="5" name="Text Placeholder 4"/>
          <p:cNvSpPr>
            <a:spLocks noGrp="1"/>
          </p:cNvSpPr>
          <p:nvPr>
            <p:ph type="body" idx="3"/>
          </p:nvPr>
        </p:nvSpPr>
        <p:spPr/>
        <p:txBody>
          <a:bodyPr/>
          <a:lstStyle/>
          <a:p>
            <a:r>
              <a:t>异构集成封装技术</a:t>
            </a:r>
          </a:p>
        </p:txBody>
      </p:sp>
      <p:sp>
        <p:nvSpPr>
          <p:cNvPr id="6" name="Content Placeholder 5"/>
          <p:cNvSpPr>
            <a:spLocks noGrp="1"/>
          </p:cNvSpPr>
          <p:nvPr>
            <p:ph sz="half" idx="4"/>
          </p:nvPr>
        </p:nvSpPr>
        <p:spPr/>
        <p:txBody>
          <a:bodyPr/>
          <a:lstStyle/>
          <a:p>
            <a:r>
              <a:t>1.随着不同功能和工艺节点的芯片在单一封装中的需求增长，异构集成封装技术变得越来越重要。</a:t>
            </a:r>
          </a:p>
          <a:p>
            <a:r>
              <a:t>2.这种技术可以允许不同材料和工艺的芯片在同一封装内集成，提高系统性能并降低功耗。</a:t>
            </a:r>
          </a:p>
          <a:p>
            <a:r>
              <a:t>3.面临的挑战包括热管理、可靠性和制造复杂性。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封装技术发展趋势</a:t>
            </a:r>
          </a:p>
        </p:txBody>
      </p:sp>
      <p:sp>
        <p:nvSpPr>
          <p:cNvPr id="3" name="Text Placeholder 2"/>
          <p:cNvSpPr>
            <a:spLocks noGrp="1"/>
          </p:cNvSpPr>
          <p:nvPr>
            <p:ph type="body" idx="1"/>
          </p:nvPr>
        </p:nvSpPr>
        <p:spPr/>
        <p:txBody>
          <a:bodyPr/>
          <a:lstStyle/>
          <a:p>
            <a:r>
              <a:t>先进互连技术</a:t>
            </a:r>
          </a:p>
        </p:txBody>
      </p:sp>
      <p:sp>
        <p:nvSpPr>
          <p:cNvPr id="4" name="Content Placeholder 3"/>
          <p:cNvSpPr>
            <a:spLocks noGrp="1"/>
          </p:cNvSpPr>
          <p:nvPr>
            <p:ph sz="half" idx="2"/>
          </p:nvPr>
        </p:nvSpPr>
        <p:spPr/>
        <p:txBody>
          <a:bodyPr/>
          <a:lstStyle/>
          <a:p>
            <a:r>
              <a:t>1.互连技术是芯片封装中的关键部分，随着工艺节点的缩小和性能的提高，对互连技术的要求也在提高。</a:t>
            </a:r>
          </a:p>
          <a:p>
            <a:r>
              <a:t>2.先进的互连技术，如铜互连和碳纳米管互连，正在被研究以满足这些需求。</a:t>
            </a:r>
          </a:p>
          <a:p>
            <a:r>
              <a:t>3.这种技术的主要挑战是确保低电阻、低热阻和良好的可靠性。</a:t>
            </a:r>
          </a:p>
          <a:p/>
        </p:txBody>
      </p:sp>
      <p:sp>
        <p:nvSpPr>
          <p:cNvPr id="5" name="Text Placeholder 4"/>
          <p:cNvSpPr>
            <a:spLocks noGrp="1"/>
          </p:cNvSpPr>
          <p:nvPr>
            <p:ph type="body" idx="3"/>
          </p:nvPr>
        </p:nvSpPr>
        <p:spPr/>
        <p:txBody>
          <a:bodyPr/>
          <a:lstStyle/>
          <a:p>
            <a:r>
              <a:t>扇出型封装技术</a:t>
            </a:r>
          </a:p>
        </p:txBody>
      </p:sp>
      <p:sp>
        <p:nvSpPr>
          <p:cNvPr id="6" name="Content Placeholder 5"/>
          <p:cNvSpPr>
            <a:spLocks noGrp="1"/>
          </p:cNvSpPr>
          <p:nvPr>
            <p:ph sz="half" idx="4"/>
          </p:nvPr>
        </p:nvSpPr>
        <p:spPr/>
        <p:txBody>
          <a:bodyPr/>
          <a:lstStyle/>
          <a:p>
            <a:r>
              <a:t>1.扇出型封装技术是一种可以实现更高I/O密度和更低成本的封装解决方案。</a:t>
            </a:r>
          </a:p>
          <a:p>
            <a:r>
              <a:t>2.该技术通过将芯片重新分布到更大的基板上，以实现更高的封装效率和更好的热性能。</a:t>
            </a:r>
          </a:p>
          <a:p>
            <a:r>
              <a:t>3.面临的挑战包括确保基板的平整度和热性能。</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封装技术发展趋势</a:t>
            </a:r>
          </a:p>
        </p:txBody>
      </p:sp>
      <p:sp>
        <p:nvSpPr>
          <p:cNvPr id="3" name="Content Placeholder 2"/>
          <p:cNvSpPr>
            <a:spLocks noGrp="1"/>
          </p:cNvSpPr>
          <p:nvPr>
            <p:ph sz="half" idx="2"/>
          </p:nvPr>
        </p:nvSpPr>
        <p:spPr/>
        <p:txBody>
          <a:bodyPr/>
          <a:lstStyle/>
          <a:p>
            <a:r>
              <a:t>1.系统级封装技术允许将整个系统的大部分或全部组件集成到一个单一的封装中，提高性能和降低功耗。</a:t>
            </a:r>
          </a:p>
          <a:p>
            <a:r>
              <a:t>2.这种技术可以实现更小的尺寸、更轻的重量和更高的可靠性，是未来封装技术的重要发展方向。</a:t>
            </a:r>
          </a:p>
          <a:p>
            <a:r>
              <a:t>3.面临的挑战包括制造复杂性、热管理和成本控制。</a:t>
            </a:r>
          </a:p>
          <a:p/>
        </p:txBody>
      </p:sp>
      <p:sp>
        <p:nvSpPr>
          <p:cNvPr id="4" name="Text Placeholder 3"/>
          <p:cNvSpPr>
            <a:spLocks noGrp="1"/>
          </p:cNvSpPr>
          <p:nvPr>
            <p:ph type="body" idx="3"/>
          </p:nvPr>
        </p:nvSpPr>
        <p:spPr/>
        <p:txBody>
          <a:bodyPr/>
          <a:lstStyle/>
          <a:p>
            <a:r>
              <a:t>可持续性和环保封装技术</a:t>
            </a:r>
          </a:p>
        </p:txBody>
      </p:sp>
      <p:sp>
        <p:nvSpPr>
          <p:cNvPr id="5" name="Content Placeholder 4"/>
          <p:cNvSpPr>
            <a:spLocks noGrp="1"/>
          </p:cNvSpPr>
          <p:nvPr>
            <p:ph sz="half" idx="4"/>
          </p:nvPr>
        </p:nvSpPr>
        <p:spPr/>
        <p:txBody>
          <a:bodyPr/>
          <a:lstStyle/>
          <a:p>
            <a:r>
              <a:t>1.随着环保意识的提高，可持续性和环保已经成为封装技术发展的重要考虑因素。</a:t>
            </a:r>
          </a:p>
          <a:p>
            <a:r>
              <a:t>2.无铅化、减少废弃物、能源效率和可再生材料的利用是环保封装技术的。</a:t>
            </a:r>
          </a:p>
          <a:p>
            <a:r>
              <a:t>3.面临的挑战包括确保高性能和高可靠性的同时，实现环保和可持续性。</a:t>
            </a:r>
          </a:p>
        </p:txBody>
      </p:sp>
      <p:sp>
        <p:nvSpPr>
          <p:cNvPr id="6" name="Text Placeholder 5"/>
          <p:cNvSpPr>
            <a:spLocks noGrp="1"/>
          </p:cNvSpPr>
          <p:nvPr>
            <p:ph type="body" idx="1"/>
          </p:nvPr>
        </p:nvSpPr>
        <p:spPr/>
        <p:txBody>
          <a:bodyPr/>
          <a:lstStyle/>
          <a:p>
            <a:r>
              <a:t>系统级封装技术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创新法提出背景</a:t>
            </a:r>
          </a:p>
        </p:txBody>
      </p:sp>
      <p:sp>
        <p:nvSpPr>
          <p:cNvPr id="3" name="Subtitle 2"/>
          <p:cNvSpPr>
            <a:spLocks noGrp="1"/>
          </p:cNvSpPr>
          <p:nvPr>
            <p:ph type="subTitle" idx="1"/>
          </p:nvPr>
        </p:nvSpPr>
        <p:spPr/>
        <p:txBody>
          <a:bodyPr/>
          <a:lstStyle/>
          <a:p>
            <a:r>
              <a:t>芯片封装创新法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创新法提出背景</a:t>
            </a:r>
          </a:p>
        </p:txBody>
      </p:sp>
      <p:sp>
        <p:nvSpPr>
          <p:cNvPr id="3" name="Text Placeholder 2"/>
          <p:cNvSpPr>
            <a:spLocks noGrp="1"/>
          </p:cNvSpPr>
          <p:nvPr>
            <p:ph type="body" idx="1"/>
          </p:nvPr>
        </p:nvSpPr>
        <p:spPr/>
        <p:txBody>
          <a:bodyPr/>
          <a:lstStyle/>
          <a:p>
            <a:r>
              <a:t>技术发展与需求增长</a:t>
            </a:r>
          </a:p>
        </p:txBody>
      </p:sp>
      <p:sp>
        <p:nvSpPr>
          <p:cNvPr id="4" name="Content Placeholder 3"/>
          <p:cNvSpPr>
            <a:spLocks noGrp="1"/>
          </p:cNvSpPr>
          <p:nvPr>
            <p:ph sz="half" idx="2"/>
          </p:nvPr>
        </p:nvSpPr>
        <p:spPr/>
        <p:txBody>
          <a:bodyPr/>
          <a:lstStyle/>
          <a:p>
            <a:r>
              <a:t>1.随着技术的不断进步，芯片封装技术需要不断创新以满足日益增长的性能需求。</a:t>
            </a:r>
          </a:p>
          <a:p>
            <a:r>
              <a:t>2.当前的芯片封装技术面临诸多挑战，如散热问题、功耗问题等，需要创新法来解决。</a:t>
            </a:r>
          </a:p>
          <a:p>
            <a:r>
              <a:t>3.全球电子设备市场持续增长，对芯片封装技术的需求也随之增加，创新法有助于提升产业竞争力。</a:t>
            </a:r>
          </a:p>
          <a:p/>
        </p:txBody>
      </p:sp>
      <p:sp>
        <p:nvSpPr>
          <p:cNvPr id="5" name="Text Placeholder 4"/>
          <p:cNvSpPr>
            <a:spLocks noGrp="1"/>
          </p:cNvSpPr>
          <p:nvPr>
            <p:ph type="body" idx="3"/>
          </p:nvPr>
        </p:nvSpPr>
        <p:spPr/>
        <p:txBody>
          <a:bodyPr/>
          <a:lstStyle/>
          <a:p>
            <a:r>
              <a:t>产业竞争与市场变化</a:t>
            </a:r>
          </a:p>
        </p:txBody>
      </p:sp>
      <p:sp>
        <p:nvSpPr>
          <p:cNvPr id="6" name="Content Placeholder 5"/>
          <p:cNvSpPr>
            <a:spLocks noGrp="1"/>
          </p:cNvSpPr>
          <p:nvPr>
            <p:ph sz="half" idx="4"/>
          </p:nvPr>
        </p:nvSpPr>
        <p:spPr/>
        <p:txBody>
          <a:bodyPr/>
          <a:lstStyle/>
          <a:p>
            <a:r>
              <a:t>1.芯片封装产业竞争日益激烈，企业需通过创新法提升产品性能，以获得市场份额。</a:t>
            </a:r>
          </a:p>
          <a:p>
            <a:r>
              <a:t>2.随着新兴市场的发展，对芯片封装技术的需求也在变化，创新法有助于适应市场变化。</a:t>
            </a:r>
          </a:p>
          <a:p>
            <a:r>
              <a:t>3.创新法能够提升企业的品牌形象和技术实力，从而在竞争中保持优势。</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创新法提出背景</a:t>
            </a:r>
          </a:p>
        </p:txBody>
      </p:sp>
      <p:sp>
        <p:nvSpPr>
          <p:cNvPr id="3" name="Text Placeholder 2"/>
          <p:cNvSpPr>
            <a:spLocks noGrp="1"/>
          </p:cNvSpPr>
          <p:nvPr>
            <p:ph type="body" idx="1"/>
          </p:nvPr>
        </p:nvSpPr>
        <p:spPr/>
        <p:txBody>
          <a:bodyPr/>
          <a:lstStyle/>
          <a:p>
            <a:r>
              <a:t>技术瓶颈与研发需求</a:t>
            </a:r>
          </a:p>
        </p:txBody>
      </p:sp>
      <p:sp>
        <p:nvSpPr>
          <p:cNvPr id="4" name="Content Placeholder 3"/>
          <p:cNvSpPr>
            <a:spLocks noGrp="1"/>
          </p:cNvSpPr>
          <p:nvPr>
            <p:ph sz="half" idx="2"/>
          </p:nvPr>
        </p:nvSpPr>
        <p:spPr/>
        <p:txBody>
          <a:bodyPr/>
          <a:lstStyle/>
          <a:p>
            <a:r>
              <a:t>1.现有的芯片封装技术已遇到瓶颈，难以进一步提升性能，需要创新法突破。</a:t>
            </a:r>
          </a:p>
          <a:p>
            <a:r>
              <a:t>2.研发新的芯片封装技术需要大量投入，创新法有助于提高研发效率和降低成本。</a:t>
            </a:r>
          </a:p>
          <a:p>
            <a:r>
              <a:t>3.创新法能够激发研发团队的创造性，推动技术突破和产业升级。</a:t>
            </a:r>
          </a:p>
          <a:p/>
        </p:txBody>
      </p:sp>
      <p:sp>
        <p:nvSpPr>
          <p:cNvPr id="5" name="Text Placeholder 4"/>
          <p:cNvSpPr>
            <a:spLocks noGrp="1"/>
          </p:cNvSpPr>
          <p:nvPr>
            <p:ph type="body" idx="3"/>
          </p:nvPr>
        </p:nvSpPr>
        <p:spPr/>
        <p:txBody>
          <a:bodyPr/>
          <a:lstStyle/>
          <a:p>
            <a:r>
              <a:t>环保与可持续发展</a:t>
            </a:r>
          </a:p>
        </p:txBody>
      </p:sp>
      <p:sp>
        <p:nvSpPr>
          <p:cNvPr id="6" name="Content Placeholder 5"/>
          <p:cNvSpPr>
            <a:spLocks noGrp="1"/>
          </p:cNvSpPr>
          <p:nvPr>
            <p:ph sz="half" idx="4"/>
          </p:nvPr>
        </p:nvSpPr>
        <p:spPr/>
        <p:txBody>
          <a:bodyPr/>
          <a:lstStyle/>
          <a:p>
            <a:r>
              <a:t>1.创新法有助于降低芯片封装过程中的能耗和废弃物排放，提高环保性。</a:t>
            </a:r>
          </a:p>
          <a:p>
            <a:r>
              <a:t>2.随着全球对可持续发展的重视，环保成为芯片封装技术创新的重要考虑因素。</a:t>
            </a:r>
          </a:p>
          <a:p>
            <a:r>
              <a:t>3.创新法能够推动芯片封装产业向绿色、低碳方向发展，提高社会效益。</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创新法提出背景</a:t>
            </a:r>
          </a:p>
        </p:txBody>
      </p:sp>
      <p:sp>
        <p:nvSpPr>
          <p:cNvPr id="3" name="Text Placeholder 2"/>
          <p:cNvSpPr>
            <a:spLocks noGrp="1"/>
          </p:cNvSpPr>
          <p:nvPr>
            <p:ph type="body" idx="1"/>
          </p:nvPr>
        </p:nvSpPr>
        <p:spPr/>
        <p:txBody>
          <a:bodyPr/>
          <a:lstStyle/>
          <a:p>
            <a:r>
              <a:t>产业链协同与合作</a:t>
            </a:r>
          </a:p>
        </p:txBody>
      </p:sp>
      <p:sp>
        <p:nvSpPr>
          <p:cNvPr id="4" name="Content Placeholder 3"/>
          <p:cNvSpPr>
            <a:spLocks noGrp="1"/>
          </p:cNvSpPr>
          <p:nvPr>
            <p:ph sz="half" idx="2"/>
          </p:nvPr>
        </p:nvSpPr>
        <p:spPr/>
        <p:txBody>
          <a:bodyPr/>
          <a:lstStyle/>
          <a:p>
            <a:r>
              <a:t>1.芯片封装技术的创新需要产业链上下游企业协同合作，共同推进。</a:t>
            </a:r>
          </a:p>
          <a:p>
            <a:r>
              <a:t>2.创新法有助于建立更加紧密的产业链合作关系，提高整体竞争力。</a:t>
            </a:r>
          </a:p>
          <a:p>
            <a:r>
              <a:t>3.通过产业链协同合作，可以加速芯片封装技术的研发和应用，推动产业发展。</a:t>
            </a:r>
          </a:p>
          <a:p/>
        </p:txBody>
      </p:sp>
      <p:sp>
        <p:nvSpPr>
          <p:cNvPr id="5" name="Text Placeholder 4"/>
          <p:cNvSpPr>
            <a:spLocks noGrp="1"/>
          </p:cNvSpPr>
          <p:nvPr>
            <p:ph type="body" idx="3"/>
          </p:nvPr>
        </p:nvSpPr>
        <p:spPr/>
        <p:txBody>
          <a:bodyPr/>
          <a:lstStyle/>
          <a:p>
            <a:r>
              <a:t>政策支持与人才培养</a:t>
            </a:r>
          </a:p>
        </p:txBody>
      </p:sp>
      <p:sp>
        <p:nvSpPr>
          <p:cNvPr id="6" name="Content Placeholder 5"/>
          <p:cNvSpPr>
            <a:spLocks noGrp="1"/>
          </p:cNvSpPr>
          <p:nvPr>
            <p:ph sz="half" idx="4"/>
          </p:nvPr>
        </p:nvSpPr>
        <p:spPr/>
        <p:txBody>
          <a:bodyPr/>
          <a:lstStyle/>
          <a:p>
            <a:r>
              <a:t>1.政府对芯片封装技术创新给予政策支持，如提供资金、税收优惠等，有助于推动创新法的实施。</a:t>
            </a:r>
          </a:p>
          <a:p>
            <a:r>
              <a:t>2.创新法能够促进企业加大对人才培养的投入，提高技术团队的创新能力。</a:t>
            </a:r>
          </a:p>
          <a:p>
            <a:r>
              <a:t>3.人才培养和政策支持相结合，可以为芯片封装技术创新提供源源不断的动力和支持。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创新法核心理念</a:t>
            </a:r>
          </a:p>
        </p:txBody>
      </p:sp>
      <p:sp>
        <p:nvSpPr>
          <p:cNvPr id="3" name="Subtitle 2"/>
          <p:cNvSpPr>
            <a:spLocks noGrp="1"/>
          </p:cNvSpPr>
          <p:nvPr>
            <p:ph type="subTitle" idx="1"/>
          </p:nvPr>
        </p:nvSpPr>
        <p:spPr/>
        <p:txBody>
          <a:bodyPr/>
          <a:lstStyle/>
          <a:p>
            <a:r>
              <a:t>芯片封装创新法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创新法核心理念</a:t>
            </a:r>
          </a:p>
        </p:txBody>
      </p:sp>
      <p:sp>
        <p:nvSpPr>
          <p:cNvPr id="3" name="Text Placeholder 2"/>
          <p:cNvSpPr>
            <a:spLocks noGrp="1"/>
          </p:cNvSpPr>
          <p:nvPr>
            <p:ph type="body" idx="1"/>
          </p:nvPr>
        </p:nvSpPr>
        <p:spPr/>
        <p:txBody>
          <a:bodyPr/>
          <a:lstStyle/>
          <a:p>
            <a:r>
              <a:t>微小化封装技术</a:t>
            </a:r>
          </a:p>
        </p:txBody>
      </p:sp>
      <p:sp>
        <p:nvSpPr>
          <p:cNvPr id="4" name="Content Placeholder 3"/>
          <p:cNvSpPr>
            <a:spLocks noGrp="1"/>
          </p:cNvSpPr>
          <p:nvPr>
            <p:ph sz="half" idx="2"/>
          </p:nvPr>
        </p:nvSpPr>
        <p:spPr/>
        <p:txBody>
          <a:bodyPr/>
          <a:lstStyle/>
          <a:p>
            <a:r>
              <a:t>1.利用先进的微小化技术，减少芯片封装尺寸，提高封装密度，以满足日益增长的微型化需求。</a:t>
            </a:r>
          </a:p>
          <a:p>
            <a:r>
              <a:t>2.研究和开发新型材料，以提高封装可靠性和耐热性，确保微小化封装的质量和稳定性。</a:t>
            </a:r>
          </a:p>
          <a:p>
            <a:r>
              <a:t>3.结合系统集成技术，实现更高效、更稳定的微小化封装方案，提升芯片性能。</a:t>
            </a:r>
          </a:p>
          <a:p/>
        </p:txBody>
      </p:sp>
      <p:sp>
        <p:nvSpPr>
          <p:cNvPr id="5" name="Text Placeholder 4"/>
          <p:cNvSpPr>
            <a:spLocks noGrp="1"/>
          </p:cNvSpPr>
          <p:nvPr>
            <p:ph type="body" idx="3"/>
          </p:nvPr>
        </p:nvSpPr>
        <p:spPr/>
        <p:txBody>
          <a:bodyPr/>
          <a:lstStyle/>
          <a:p>
            <a:r>
              <a:t>异质集成技术</a:t>
            </a:r>
          </a:p>
        </p:txBody>
      </p:sp>
      <p:sp>
        <p:nvSpPr>
          <p:cNvPr id="6" name="Content Placeholder 5"/>
          <p:cNvSpPr>
            <a:spLocks noGrp="1"/>
          </p:cNvSpPr>
          <p:nvPr>
            <p:ph sz="half" idx="4"/>
          </p:nvPr>
        </p:nvSpPr>
        <p:spPr/>
        <p:txBody>
          <a:bodyPr/>
          <a:lstStyle/>
          <a:p>
            <a:r>
              <a:t>1.通过异质集成技术，将不同材料、工艺和器件结构在芯片上实现高效集成，提高芯片性能和功能多样性。</a:t>
            </a:r>
          </a:p>
          <a:p>
            <a:r>
              <a:t>2.研究和开发新型异质集成工艺，降低制造成本，提高生产效率，推动异质集成技术的广泛应用。</a:t>
            </a:r>
          </a:p>
          <a:p>
            <a:r>
              <a:t>3.加强与产业链上下游的合作与交流，推动异质集成技术的持续创新和发展。</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https://d.book118.com/305222301021011100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芯片封装技术简介</vt:lpstr>
      <vt:lpstr> 芯片封装技术简介</vt:lpstr>
      <vt:lpstr> 芯片封装技术简介</vt:lpstr>
      <vt:lpstr> 芯片封装技术简介</vt:lpstr>
      <vt:lpstr> 封装技术发展趋势</vt:lpstr>
      <vt:lpstr> 封装技术发展趋势</vt:lpstr>
      <vt:lpstr> 封装技术发展趋势</vt:lpstr>
      <vt:lpstr> 封装技术发展趋势</vt:lpstr>
      <vt:lpstr> 创新法提出背景</vt:lpstr>
      <vt:lpstr> 创新法提出背景</vt:lpstr>
      <vt:lpstr> 创新法提出背景</vt:lpstr>
      <vt:lpstr> 创新法提出背景</vt:lpstr>
      <vt:lpstr> 创新法核心理念</vt:lpstr>
      <vt:lpstr> 创新法核心理念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2024-09-07T19:41:53.186</cp:lastPrinted>
  <dcterms:created xsi:type="dcterms:W3CDTF">2024-09-07T11:41:53Z</dcterms:created>
  <dcterms:modified xsi:type="dcterms:W3CDTF">2024-09-07T11:41:55Z</dcterms:modified>
</cp:coreProperties>
</file>