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1F2E-81D6-4B95-A1A1-86A3E9EE6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836B5-592C-4530-BF72-AEF674F8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83784-773D-4623-82F0-0110C3DE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11802-DA7E-4C73-A00A-8793FA92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E1910-D6C6-4B92-A3D8-3E221351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FBB0A-EE09-460C-86E3-9927BA08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B51E0-E27D-4B20-8644-8B997835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BCDA7-1AE7-4FE8-9676-FE3041E4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D50C6-853F-49F0-92ED-F4D8DF98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33257-0B85-4BCA-A246-6BC1C625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CFE01-C553-424C-92F5-748F7783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223043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电子制造行业2024年质量管理与制度优化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制度优化方向探讨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供应链管理中的质量保证策略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生产过程质量控制方法创新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客户满意度提升举措研究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电子制造行业产业链包括原材料供应、零部件制造、整机装配、销售与服务等环节。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技术更新换代快，市场需求多样化，竞争激烈。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电子制造行业涵盖电子元器件、电子设备、电子系统等的研发、生产和销售，是国民经济的重要组成部分。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电子制造行业概况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2022年电子制造行业市场规模达到数万亿元，预计未来几年将保持稳定增长。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随着5G、物联网、人工智能等新兴技术的快速发展，电子制造行业将迎来新的增长点。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电子制造行业竞争激烈，市场集中度逐渐提高，龙头企业优势明显。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包括苹果、三星、华为、小米等知名品牌企业，以及富士康、和硕等代工厂商。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智能制造、绿色制造、柔性制造等成为电子制造行业的发展趋势，推动企业转型升级。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技术更新换代快，企业需要不断投入研发以保持竞争力；市场竞争激烈，价格战激烈，企业需要提高产品质量和服务水平以赢得市场；国际贸易环境不稳定，企业需要加强风险管理以应对不确定性。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质量管理体系是指企业以提高产品质量为核心，采用系统方法构建的一套相互关联、相互作用的质量管理要素集合。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在电子制造行业，质量管理体系是确保产品质量稳定、提升客户满意度、降低生产成本、增强企业竞争力的关键。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质量管理体系建设流程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制定质量管理体系文件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根据调查结果，制定适合企业的质量管理体系文件，包括质量手册、程序文件、作业指导书等。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现状调查与分析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通过对企业现有质量管理状况的调查与分析，找出存在的问题和薄弱环节。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明确质量方针和目标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企业应明确质量方针和质量目标，作为质量管理体系建设的指导原则。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实施与运行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按照质量管理体系文件的要求，组织全员参与实施与运行，确保各项质量活动得到有效执行。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检查与改进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定期对质量管理体系进行检查和评估，发现问题及时采取纠正措施，实现持续改进。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通过对产品制造过程中的关键环节进行分析，识别出对产品质量有重大影响的关键质量控制点。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关键质量控制点识别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针对关键质量控制点，制定相应的质量控制方法，如检验、测试、评审等，确保产品质量符合要求。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建立关键质量控制点的监控机制，及时发现并处理质量问题，同时将问题反馈至相关部门进行改进。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关键质量控制点识别与监控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企业应制定持续改进策略，包括明确改进目标、制定改进计划、实施改进措施、评估改进效果等。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通过分享行业内成功实施持续改进策略的企业案例，为其他企业提供借鉴和参考。例如，某电子制造企业通过引入先进的质量管理方法和技术手段，实现了产品质量的显著提升和客户满意度的提高。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持续改进策略及实践案例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制度优化方向探讨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现有制度分析及问题诊断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对电子制造行业现有的质量管理制度进行全面梳理，包括质量标准、检验流程、不合格品处理等方面。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现有制度梳理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针对现有制度在运行过程中出现的问题进行诊断，如标准不统一、流程繁琐、效率低下等。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明确制度优化的目标，如提高产品质量、降低不良率、提升客户满意度等。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制定制度优化的原则，如科学性、合理性、可操作性、可持续性等，确保优化后的制度符合行业发展趋势和企业实际需求。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制度优化目标与原则确定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关键制度改进措施设计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质量标准统一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制定统一的质量标准，明确产品质量要求，避免出现标准不一的情况。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不合格品处理改进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完善不合格品处理机制，明确处理流程和责任人，确保不合格品得到及时有效的处理。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检验流程简化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优化检验流程，减少不必要的环节和等待时间，提高检验效率。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建立持续改进机制，鼓励员工提出改进意见和建议，促进质量管理制度不断完善。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https://d.book118.com/305222304323011042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2024-09-04T09:19:06.478</cp:lastPrinted>
  <dcterms:created xsi:type="dcterms:W3CDTF">2024-09-04T01:19:06Z</dcterms:created>
  <dcterms:modified xsi:type="dcterms:W3CDTF">2024-09-04T01:19:08Z</dcterms:modified>
</cp:coreProperties>
</file>