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2B48B-5D0A-4A51-9039-75BFFDC92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A48B4-D408-4043-9EC9-5D503241A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97AD4-2A69-492C-B90B-1C17358C8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283BC-C091-402F-AEAF-7EAF80703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EDD78D-D209-4BA7-A36F-7434BCEAB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B0E2C9-93DB-4620-950A-4AF8A71F8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342CCD-2CF1-48AA-B06D-F37CF4377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780F5-8FC7-4423-9903-8A8040892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EBD06-F0DD-4F7F-896E-8EDC6504D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F58D6-D9F7-4869-A8C0-87FF6C368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95917-AADD-4E87-AFFF-147868AE1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2231332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证券行业2024年生产规划与制度创新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证券行业现状及发展趋势分析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2024年生产规划制定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制度创新设计与实践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简要介绍证券行业的发展历程、主要业务和市场地位。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生产规划与制度创新的必要性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阐述在当前市场环境下，证券行业进行生产规划和制度创新的必要性和紧迫性。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2024年市场环境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分析2024年证券行业面临的国内外经济、政策、技术等环境。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通过优化生产流程、提升技术水平等方式，提高证券行业的生产效率，降低成本，增强市场竞争力。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推动行业创新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通过制度创新，激发证券行业的创新活力，推动行业向更高层次发展。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应对市场挑战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通过生产规划和制度创新，帮助证券行业更好地应对市场变化和挑战，保持稳健发展。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实施路径和保障措施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探讨证券行业生产规划和制度创新的具体实施路径和保障措施，确保规划和创新的顺利推进。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包括证券行业的生产布局、产能规划、技术升级等方面的内容。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包括证券行业的监管制度、交易制度、公司治理等方面的创新措施。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证券行业现状及发展趋势分析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近年来，证券行业规模持续扩大，营业收入、净利润等核心指标均保持稳健增长。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证券公司业务结构日益多元化，包括证券经纪、投资银行、资产管理、自营业务等。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证券行业竞争激烈，头部券商在资本实力、业务规模、创新能力等方面具有优势。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证券行业现状分析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随着金融科技的不断发展，证券行业将加速数字化转型，提升业务效率和客户体验。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金融科技应用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中国资本市场对外开放步伐加快，证券行业将积极参与国际竞争与合作，提升国际化水平。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证券行业将不断推动专业化发展，形成各具特色和优势的业务领域和细分市场。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证券行业发展趋势预测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国内外经济形势、政策环境等因素对证券行业发展具有重要影响。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监管政策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监管部门政策调整将对证券行业业务结构、竞争格局等产生深远影响。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互联网、大数据、人工智能等技术的创新与应用将推动证券行业变革。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国际市场变化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国际资本市场波动、国际贸易形势变化等因素将对证券行业国际化发展带来挑战与机遇。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2024年生产规划制定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生产目标设定与分解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总体生产目标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根据市场需求、公司战略和资源能力，设定2024年证券行业的总体生产目标，如交易量、承销额、资产管理规模等关键指标。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将总体生产目标按照时间、业务类型、客户群体等维度进行分解，形成具体的、可衡量的、可达成的小目标。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根据生产目标和业务布局，分析各类资源的需求情况，包括人员数量与素质、资金投入、技术支持等。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资源优化方案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制定资源优化方案，包括资源调配、资源共享、资源升级等措施，提高资源使用效率，降低生产成本。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资源盘点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对公司现有的人力、物力、财力、技术、品牌等资源进行全面盘点，明确各类资源的数量、质量和使用情况。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资源配置与优化方案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https://d.book118.com/305222313323011042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2024-09-04T09:19:08.768</cp:lastPrinted>
  <dcterms:created xsi:type="dcterms:W3CDTF">2024-09-04T01:19:08Z</dcterms:created>
  <dcterms:modified xsi:type="dcterms:W3CDTF">2024-09-04T01:19:10Z</dcterms:modified>
</cp:coreProperties>
</file>