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EA6A8-A3C6-4A32-B0C9-64E0B4200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A55CE-1AE3-436A-9B12-86142AF01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C354F-293E-48B7-B9B7-2CEF34A05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72452-BC9D-49F9-8723-A646B314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66D9A-818D-476B-9B76-97E06C8A8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A15EE-B93D-43B7-8A0F-E4E03D2E2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180CC3-9054-404A-8C9A-3EC53C58E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E92DB-5992-4BAC-A797-474D7FB17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82405-607D-4AD4-818D-14D2E0BC5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476F3-6F39-4F1F-A502-288DE2A05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4A506-E5A4-4847-8B17-DE855AB59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31112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1-2022数字货币技术全景分析报告\n## 1.数字货币技术发展历程及现状概览\n### 1.1数字货币技术的历史背景与发展脉络\n### 1.2数字货币技术的当前应用领域与市场规模\n### 1.3数字货币技术的监管环境与政策影响\n## 2.数字货币关键技术深入剖析\n### 2.1区块链技术在数字货币中的应用与优势\n### 2.2分布式账本技术在数字货币中的创新应用\n### 2.3密码学在数字货币安全性的保障作用\n## 3.数字货币技术未来发展趋势展望\n### 3.1数字货币技术成熟度与商业化应用前景\n### 3.2数字货币技术在全球范围内的推广与挑战\n### 3.3数字货币技术对未来金融体系的影响与变革\n## 4.数字货币技术对传统金融行业的挑战与机遇\n### 4.1数字货币技术对传统支付体系的冲击与替代\n### 4.2数字货币技术对传统金融机构的业务创新与竞争压力\n### 4.3数字货币技术对金融监管模式的影响与启示\n## 5.数字货币技术在各行业的应用案例与实践\n### 5.1数字货币技术在金融领域的实际应用案例\n### 5.2数字货币技术在供应链管理中的创新应用\n### 5.3数字货币技术在跨境支付与清算中的优势与实现\n## 6.数字货币技术投资与创业机会分析\n### 6.1数字货币技术产业链的关键环节与投资机会\n### 6.2数字货币技术创业公司的成功要素与案例分析\n### 6.3数字货币技术投资的风险防范与策略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600"/>
              <a:t>2021-2022数字货币技术全景分析报告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数字货币技术发展历程及现状概览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4" name="组合 23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数字货币技术的起源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1980年代，密码学技术的发展推动了数字货币的研究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1990年代，第一代数字货币如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比特币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2000年代，第二代数字货币如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以太坊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的出现</a:t>
                </a:r>
                <a:endParaRPr/>
              </a:p>
            </p:txBody>
          </p:sp>
          <p:sp>
            <p:nvSpPr>
              <p:cNvPr id="23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数字货币技术的发展历程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2010年代，数字货币的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2013年，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比特币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价格首次突破1000美元大关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2017年，数字货币市场总市值达到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1万亿美元</a:t>
                </a:r>
                <a:endParaRPr/>
              </a:p>
            </p:txBody>
          </p:sp>
          <p:sp>
            <p:nvSpPr>
              <p:cNvPr id="24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数字货币技术的现状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多种数字货币并存，市场竞争激烈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数字货币技术逐渐成为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金融科技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各国政府对数字货币的态度和政策差异较大</a:t>
                </a:r>
                <a:endParaRPr/>
              </a:p>
            </p:txBody>
          </p:sp>
          <p:sp>
            <p:nvSpPr>
              <p:cNvPr id="24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数字货币技术的历史背景与发展脉络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数字货币技术的应用领域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：支付、跨境汇款、借贷等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供应链管理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：追溯、溯源、智能合约等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版权保护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：数字版权、版权交易等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数字货币市场的规模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2021年，全球数字货币市场总市值达到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2万亿美元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数字货币交易量持续增长，日交易量超过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1万亿美元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数字货币挖矿市场规模不断扩大，全球算力达到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 EH/s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数字货币技术的当前应用领域与市场规模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数字货币技术的监管环境与政策影响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组合 2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组合 26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各国政府对数字货币的监管态度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部分国家实行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严格监管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，禁止数字货币交易和挖矿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部分国家实行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宽松监管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，鼓励数字货币创新和应用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部分国家实行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中立监管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，加强数字货币的风险防范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组合 27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监管政策对数字货币市场的影响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监管政策的出台可能导致数字货币价格波动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监管政策的收紧可能抑制数字货币市场的创新和发展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监管政策的完善可能提高数字货币市场的透明度和安全性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数字货币关键技术深入剖析</a:t>
            </a:r>
            <a:endParaRPr/>
          </a:p>
        </p:txBody>
      </p:sp>
      <p:sp>
        <p:nvSpPr>
          <p:cNvPr id="28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分布式账本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：数据在多个节点之间进行存储和共享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共识机制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：确保所有节点对数据的一致性达成共识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加密技术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：保护数据的安全性和隐私性</a:t>
                </a:r>
                <a:endParaRPr/>
              </a:p>
            </p:txBody>
          </p:sp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区块链技术的基本原理</a:t>
                </a:r>
                <a:endParaRPr/>
              </a:p>
            </p:txBody>
          </p:sp>
        </p:grpSp>
        <p:grpSp>
          <p:nvGrpSpPr>
            <p:cNvPr id="28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比特币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：基于区块链技术的第一个数字货币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以太坊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：基于区块链技术的智能合约平台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莱特币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：基于区块链技术的轻量级数字货币</a:t>
                </a:r>
                <a:endParaRPr/>
              </a:p>
            </p:txBody>
          </p:sp>
          <p:sp>
            <p:nvSpPr>
              <p:cNvPr id="2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区块链技术在数字货币中的应用</a:t>
                </a:r>
                <a:endParaRPr/>
              </a:p>
            </p:txBody>
          </p:sp>
        </p:grpSp>
        <p:grpSp>
          <p:nvGrpSpPr>
            <p:cNvPr id="29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去中心化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：降低交易成本和风险，提高市场效率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：利用加密技术保障数据的安全和隐私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：所有交易和数据对所有参与者公开，提高市场信任</a:t>
                </a:r>
                <a:endParaRPr/>
              </a:p>
            </p:txBody>
          </p:sp>
          <p:sp>
            <p:nvSpPr>
              <p:cNvPr id="2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区块链技术的优势</a:t>
                </a:r>
                <a:endParaRPr/>
              </a:p>
            </p:txBody>
          </p:sp>
        </p:grpSp>
      </p:grpSp>
      <p:pic>
        <p:nvPicPr>
          <p:cNvPr id="29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区块链技术在数字货币中的应用与优势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分布式账本技术的基本原理</a:t>
                </a:r>
                <a:endParaRPr/>
              </a:p>
            </p:txBody>
          </p:sp>
          <p:sp>
            <p:nvSpPr>
              <p:cNvPr id="3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去中心化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：数据在多个节点之间进行存储和共享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不可篡改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：数据一旦写入，难以进行修改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实时更新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：数据可以实时更新，保证信息的最新状态</a:t>
                </a:r>
                <a:endParaRPr/>
              </a:p>
            </p:txBody>
          </p:sp>
        </p:grpSp>
        <p:grpSp>
          <p:nvGrpSpPr>
            <p:cNvPr id="30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分布式账本技术在数字货币中的创新应用</a:t>
                </a:r>
                <a:endParaRPr/>
              </a:p>
            </p:txBody>
          </p:sp>
          <p:sp>
            <p:nvSpPr>
              <p:cNvPr id="30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智能合约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：基于分布式账本的自动执行合约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去中心化金融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：基于分布式账本的金融服务体系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：基于分布式账本的跨机构数据共享平台</a:t>
                </a:r>
                <a:endParaRPr/>
              </a:p>
            </p:txBody>
          </p:sp>
        </p:grpSp>
        <p:grpSp>
          <p:nvGrpSpPr>
            <p:cNvPr id="30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分布式账本技术的优势</a:t>
                </a:r>
                <a:endParaRPr/>
              </a:p>
            </p:txBody>
          </p:sp>
          <p:sp>
            <p:nvSpPr>
              <p:cNvPr id="3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：数据在多个节点之间进行存储，降低篡改风险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：所有数据对所有参与者公开，提高市场信任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：可以根据业务需求定制不同的分布式账本</a:t>
                </a:r>
                <a:endParaRPr/>
              </a:p>
            </p:txBody>
          </p:sp>
        </p:grpSp>
      </p:grpSp>
      <p:pic>
        <p:nvPicPr>
          <p:cNvPr id="31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分布式账本技术在数字货币中的创新应用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密码学的基本原理</a:t>
                </a:r>
                <a:endParaRPr/>
              </a:p>
            </p:txBody>
          </p:sp>
          <p:sp>
            <p:nvSpPr>
              <p:cNvPr id="32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加密技术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：将数据转换为密文，保护数据的安全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解密技术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：将密文转换为数据，恢复数据的原始状态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数字签名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：对数据进行数字签名，确保数据的完整性和不可篡改性</a:t>
                </a:r>
                <a:endParaRPr/>
              </a:p>
            </p:txBody>
          </p:sp>
        </p:grpSp>
        <p:grpSp>
          <p:nvGrpSpPr>
            <p:cNvPr id="32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密码学在数字货币安全性保障中的作用</a:t>
                </a:r>
                <a:endParaRPr/>
              </a:p>
            </p:txBody>
          </p:sp>
          <p:sp>
            <p:nvSpPr>
              <p:cNvPr id="3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保护交易安全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：利用加密技术确保交易数据的安全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防止双重支付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：利用数字签名技术防止双重支付问题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保障用户隐私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：利用加密技术保护用户的隐私信息</a:t>
                </a:r>
                <a:endParaRPr/>
              </a:p>
            </p:txBody>
          </p:sp>
        </p:grpSp>
        <p:grpSp>
          <p:nvGrpSpPr>
            <p:cNvPr id="32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密码学的发展趋势</a:t>
                </a:r>
                <a:endParaRPr/>
              </a:p>
            </p:txBody>
          </p:sp>
          <p:sp>
            <p:nvSpPr>
              <p:cNvPr id="32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量子密码学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：研究量子计算机对密码学的影响和挑战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零知识证明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：研究如何在保护隐私的前提下进行身份验证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后量子密码学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：研究在量子计算机攻击下的密码学防护措施</a:t>
                </a:r>
                <a:endParaRPr/>
              </a:p>
            </p:txBody>
          </p: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密码学在数字货币安全性的保障作用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数字货币技术未来发展趋势展望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数字货币技术的成熟度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区块链技术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：已经相对成熟，应用广泛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分布式账本技术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：处于快速发展阶段，应用逐渐增多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密码学技术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：已经相对成熟，应用广泛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数字货币技术的商业化应用前景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：数字货币在支付、跨境汇款、借贷等领域的应用将进一步扩大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供应链管理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：数字货币在追溯、溯源、智能合约等领域的应用将进一步深化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版权保护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：数字货币在数字版权、版权交易等领域的应用将进一步拓展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数字货币技术成熟度与商业化应用前景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数字货币技术的全球推广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：部分国家出台政策支持数字货币的发展和应用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基础设施建设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：部分国家加强数字货币基础设施的建设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：各国加强数字货币技术的国际合作与交流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数字货币技术面临的挑战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：各国对数字货币的监管政策差异较大，可能影响技术的推广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技术成熟度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：部分数字货币技术尚未完全成熟，可能影响应用效果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市场认可度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：数字货币市场认可度仍有待提高，可能影响技术的推广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数字货币技术在全球范围内的推广与挑战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数字货币技术对金融体系的影响</a:t>
                </a:r>
                <a:endParaRPr/>
              </a:p>
            </p:txBody>
          </p:sp>
          <p:sp>
            <p:nvSpPr>
              <p:cNvPr id="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：数字货币可能改变支付体系的格局，提高支付效率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：数字货币可能改变金融市场的结构和运行方式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：数字货币技术可能改变金融监管的方式和手段</a:t>
                </a:r>
                <a:endParaRPr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数字货币技术对金融体系的变革</a:t>
                </a:r>
                <a:endParaRPr/>
              </a:p>
            </p:txBody>
          </p:sp>
          <p:sp>
            <p:nvSpPr>
              <p:cNvPr id="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：数字货币技术将推动金融市场的创新和发展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普惠金融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：数字货币技术有助于提高金融服务的普惠性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金融风险防范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：数字货币技术有助于提高金融风险防范能力</a:t>
                </a:r>
                <a:endParaRPr/>
              </a:p>
            </p:txBody>
          </p:sp>
          <p:sp>
            <p:nvSpPr>
              <p:cNvPr id="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数字货币技术对未来金融体系的影响与变革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https://d.book118.com/305231112033011111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2021-2022数字货币技术全景分析报告</vt:lpstr>
      <vt:lpstr>数字货币技术发展历程及现状概览</vt:lpstr>
      <vt:lpstr>PowerPoint Presentation</vt:lpstr>
      <vt:lpstr>PowerPoint Presentation</vt:lpstr>
      <vt:lpstr>PowerPoint Presentation</vt:lpstr>
      <vt:lpstr>数字货币关键技术深入剖析</vt:lpstr>
      <vt:lpstr>PowerPoint Presentation</vt:lpstr>
      <vt:lpstr>PowerPoint Presentation</vt:lpstr>
      <vt:lpstr>PowerPoint Presentation</vt:lpstr>
      <vt:lpstr>数字货币技术未来发展趋势展望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2024-09-16T20:46:11.565</cp:lastPrinted>
  <dcterms:created xsi:type="dcterms:W3CDTF">2024-09-16T12:46:11Z</dcterms:created>
  <dcterms:modified xsi:type="dcterms:W3CDTF">2024-09-16T12:46:13Z</dcterms:modified>
</cp:coreProperties>
</file>