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4ADC5D-3548-4BD9-A38D-40FECB6262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B2B215-827D-43E1-B1CE-5466F7E66A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5A7E8A-747A-468D-81B8-1351CA3177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136AFE-8025-47DD-856C-DB0E75AAF6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D1AD54A-5B83-4F9C-A3F3-BC3BD23E1F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80A999A-5945-4FA7-A2B2-AD15C0516E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8B81037-8C18-441D-AD6A-F04BCE1CE5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EFB71D-66DB-430C-999C-7E817DA086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B11D21-19EA-4980-B8A4-DADD7245DB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C4BD84-FF03-4071-A42B-4D92253EF7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26928F-DC83-4CC5-9FD9-B3ED660973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5232014133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2023-12-20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98利用大数据的营销管理策略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大数据背景下的营销管理变革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大数据在营销管理中的应用价值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基于大数据的市场分析策略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基于大数据的客户关系管理策略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基于大数据的产品创新策略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基于大数据的品牌传播策略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基于大数据的销售渠道优化策略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企业实施大数据营销管理的挑战与对策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大数据背景下的营销管理变革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数据处理效率低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传统数据处理方法以人工分析为主，处理效率低下，难以应对海量数据。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精准度不足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由于缺乏有效的数据分析工具和方法，传统营销管理模式难以实现精准营销，市场响应效果不佳。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数据收集困难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传统营销管理模式下，数据收集主要依赖市场调研、问卷调查等手段，数据获取成本高且时效性差。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传统营销管理模式局限性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大数据提供了海量、多样化的数据资源，使得企业能够基于数据制定更科学的营销策略。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数据驱动决策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48" r="1464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精准营销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6" r="16626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营销效果可衡量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通过对大数据的深入挖掘和分析，企业可以更准确地了解目标客户需求，实现精准营销。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大数据技术可以对营销效果进行实时监测和评估，帮助企业及时调整营销策略，提高投资回报率。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大数据对营销管理的影响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大数据背景下，企业应更加关注客户需求和体验，从产品导向转变为客户导向。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以客户为中心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企业应建立数据驱动的营销决策机制，充分利用大数据资源进行营销策略制定和优化。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数据驱动营销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企业应整合线上线下多种营销渠道，打造全渠道、全方位的营销体系，提高品牌影响力。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多渠道整合营销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营销管理理念与模式创新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大数据在营销管理中的应用价值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提升市场洞察能力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数据驱动的市场分析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通过收集和分析大量消费者数据，企业可以更深入地了解市场趋势、消费者行为和竞争对手情况，为营销决策提供有力支持。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预测市场变化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基于历史数据和实时数据的分析，企业可以预测市场未来的变化趋势，从而提前调整营销策略，抢占市场先机。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16" b="211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通过分析消费者的基本信息、购买行为、社交媒体活动等数据，企业可以构建精准的消费者画像，深入了解目标客户的需求和偏好。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基于消费者画像的分析结果，企业可以制定个性化的营销策略，如定制化的产品推荐、个性化的促销活动等，提高营销效果和客户满意度。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精准定位目标客户群体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个性化营销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消费者画像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777" r="2977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25" r="3082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通过分析市场需求和消费者反馈数据，企业可以发现新的产品机会和创新点，开发出更符合市场需求的产品。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产品创新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通过分析客户服务数据和客户满意度调查结果，企业可以发现服务中存在的问题和改进空间，优化服务流程和提高服务质量。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服务优化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优化产品与服务设计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基于大数据的市场分析策略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通过社交媒体、电商平台、客户管理系统等渠道收集消费者数据。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数据挖掘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运用数据挖掘技术，发现消费者行为模式、偏好、需求等信息。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用户画像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基于数据挖掘结果，构建消费者画像，实现精准营销。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消费者行为分析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000" r="200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数据获取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通过爬虫技术、公开数据库等途径获取竞争对手数据。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数据分析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运用统计分析、文本挖掘等方法，分析竞争对手的产品、服务、营销策略等。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竞争策略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基于分析结果，制定针对性的竞争策略，提升市场份额。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竞争对手分析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整合行业内的各类数据，包括政策、经济、社会、技术等方面的信息。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数据整合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运用时间序列分析、回归分析等方法，发现行业发展趋势。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趋势分析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基于趋势分析结果，为企业制定发展战略提供决策支持。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决策支持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行业趋势预测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基于大数据的客户关系管理策略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通过大数据分析，将客户按照不同维度（如年龄、性别、地域、消费习惯等）进行细分，以便更精准地满足不同客户群体的需求。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数据驱动的客户细分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基于客户细分结果，为不同客户群体提供个性化的产品和服务推荐，提高客户满意度和购买意愿。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个性化服务定制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通过实时监测客户行为和反馈，及时调整服务策略，确保个性化服务的有效性和时效性。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实时响应与调整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客户细分与个性化服务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240" r="2124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利用大数据技术对客户满意度进行调查和分析，找出影响客户满意度的关键因素，并制定相应的改进措施。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客户满意度调查与分析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通过提供优质的产品和服务，以及积分兑换、会员特权等激励措施，培养客户的忠诚度和黏性。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客户忠诚度培养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建立客户流失预警模型，及时发现可能流失的客户，并采取针对性的挽回措施，减少客户流失率。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客户流失预警与挽回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提高客户满意度和忠诚度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https://d.book118.com/305232014133011122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2024-09-25T20:51:55.096</cp:lastPrinted>
  <dcterms:created xsi:type="dcterms:W3CDTF">2024-09-25T12:51:55Z</dcterms:created>
  <dcterms:modified xsi:type="dcterms:W3CDTF">2024-09-25T12:51:57Z</dcterms:modified>
</cp:coreProperties>
</file>