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AA989-ED25-463E-89BD-BE879941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7E845-AF07-4DA2-886C-80815CE9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EAA3A-7405-4A93-B822-7489DECB3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A0CC9-D731-49D3-A5DB-5B2BF9064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5AD39-2B21-4625-AFEE-B42C9393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01615-B143-4363-889E-0EBB8B8D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68FE2-5DE2-4988-B72A-2663AA49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8B7E4-D817-41E5-97F7-2E6CFE914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7A33C-C24F-41BE-951F-E383EC0B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2ECF5-B8A3-42AE-A4FA-32909E961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6DD5A-5E2B-4C26-85E4-9D61A198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29" r:id="rId2"/>
    <p:sldLayoutId id="2147493930" r:id="rId3"/>
    <p:sldLayoutId id="2147493931" r:id="rId4"/>
    <p:sldLayoutId id="2147493932" r:id="rId5"/>
    <p:sldLayoutId id="2147493933" r:id="rId6"/>
    <p:sldLayoutId id="2147493934" r:id="rId7"/>
    <p:sldLayoutId id="2147493935" r:id="rId8"/>
    <p:sldLayoutId id="2147493936" r:id="rId9"/>
    <p:sldLayoutId id="2147493937" r:id="rId10"/>
    <p:sldLayoutId id="21474939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2132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5S管理对提高产品质量的重要性和积极影响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5S管理的定义和内容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5S管理对提高产品质量的重要性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5S管理对提高产品质量的积极影响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5S管理在实践中的应用和案例分析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如何更好地实施5S管理，提高产品质量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5S管理的定义和内容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5S管理的含义</a:t>
            </a:r>
            <a:endParaRPr lang="zh-CN" altLang="en-US"/>
          </a:p>
        </p:txBody>
      </p:sp>
      <p:sp>
        <p:nvSpPr>
          <p:cNvPr id="10489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整理（Seiri）：区分要与不要的物品，将不要的物品清除掉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整顿（Seiton）：将需要的物品分类放置，保持整齐有序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清扫（Seiso）：对工作场所进行全面清洁，保持环境整洁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清洁（Seiketsu）：维持工作场所的整洁和美观，防止污染和异味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素养（Shitsuke）：培养员工遵守规章制度、注重细节、爱护公物等良好习惯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5S管理的内容</a:t>
            </a:r>
            <a:endParaRPr lang="zh-CN" altLang="en-US"/>
          </a:p>
        </p:txBody>
      </p:sp>
      <p:sp>
        <p:nvSpPr>
          <p:cNvPr id="10489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整理（Seiri）：区分必需和非必需品，去除后者，为作业现场腾出空间。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整顿（Seiton）：将必需品按照规定的位置摆放整齐，并做好标识，以便在需要时能够迅速找到。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清扫（Seiso）：定期清理工作现场的垃圾和灰尘，保持环境整洁。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清洁（Seiketsu）：维护和保养设备，确保其正常运行，并对工作区域进行消毒和清洁，以防止产品污染。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素养（Shitsuke）：培养员工良好的工作习惯和职业素养，包括遵守规定、尊重他人、注重安全等方面。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5S管理对提高产品质量的重要性</a:t>
            </a:r>
            <a:endParaRPr lang="zh-CN" altLang="en-US"/>
          </a:p>
        </p:txBody>
      </p:sp>
      <p:sp>
        <p:nvSpPr>
          <p:cNvPr id="10490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提升员工素质，减少人为失误</a:t>
            </a:r>
            <a:endParaRPr lang="zh-CN" altLang="en-US"/>
          </a:p>
        </p:txBody>
      </p:sp>
      <p:sp>
        <p:nvSpPr>
          <p:cNvPr id="104908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提高员工的工作质量和效率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减少生产过程中的浪费和不良品率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提升员工的职业素养和安全意识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减少人为因素对生产过程的影响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保持工作场所整洁，提高工作效率</a:t>
            </a:r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5S管理包括整理、整顿、清扫、清洁和素养五个方面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通过定期清理和整顿工作场所，可以提高工作效率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整洁的工作场所可以减少意外事故的发生，提高员工的安全意识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良好的工作环境可以增强员工的归属感和自豪感，提高工作效率和产品质量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降低生产成本，提高企业竞争力</a:t>
            </a:r>
            <a:endParaRPr lang="zh-CN" altLang="en-US"/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提升产品质量，增加客户满意度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增强企业竞争力，拓展市场份额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减少浪费，降低生产成本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提高工作效率，减少人力成本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5S管理对提高产品质量的积极影响</a:t>
            </a:r>
            <a:endParaRPr lang="zh-CN" altLang="en-US"/>
          </a:p>
        </p:txBody>
      </p:sp>
      <p:sp>
        <p:nvSpPr>
          <p:cNvPr id="104925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提高产品质量稳定性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降低成本：通过减少不良品率和提高生产效率，可以降低生产成本，提高企业的经济效益。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增强员工素质：5S管理可以培养员工的责任感和团队精神，提高员工素质，从而为提高产品质量提供更好的保障。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减少不良品率：通过5S管理，可以减少生产过程中的不良品率，提高产品的稳定性和可靠性。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提高生产效率：5S管理可以改善生产现场的秩序和环境，提高生产效率，从而减少生产过程中的波动和误差。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https://d.book118.com/305232132132011043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5S管理对提高产品质量的重要性和积极影响</vt:lpstr>
      <vt:lpstr>目录</vt:lpstr>
      <vt:lpstr>添加章节标题</vt:lpstr>
      <vt:lpstr>5S管理的定义和内容</vt:lpstr>
      <vt:lpstr>5S管理的含义</vt:lpstr>
      <vt:lpstr>5S管理的内容</vt:lpstr>
      <vt:lpstr>5S管理对提高产品质量的重要性</vt:lpstr>
      <vt:lpstr>提升员工素质，减少人为失误</vt:lpstr>
      <vt:lpstr>保持工作场所整洁，提高工作效率</vt:lpstr>
      <vt:lpstr>降低生产成本，提高企业竞争力</vt:lpstr>
      <vt:lpstr>5S管理对提高产品质量的积极影响</vt:lpstr>
      <vt:lpstr>提高产品质量稳定性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2024-09-05T05:47:02.697</cp:lastPrinted>
  <dcterms:created xsi:type="dcterms:W3CDTF">2024-09-04T21:47:02Z</dcterms:created>
  <dcterms:modified xsi:type="dcterms:W3CDTF">2024-09-04T21:47:04Z</dcterms:modified>
</cp:coreProperties>
</file>