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FFFD4-BD43-4CEB-AFF7-E277ECBD0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51513-6278-4E8B-A172-7CE2C6DA0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7258-6691-4699-B6DF-D9F09B2CB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5A15E-213B-426C-97FE-DB19319C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65378-E76C-4EC0-9505-72C9C6D0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24BCB-9CAD-4F15-84C7-5CC1D686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C19F5-A6CE-4F64-92CA-C2D66E37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B1CD8-FE57-4A32-B329-10F59A3B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CD328-A0EC-4858-B681-BAE228F95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C3CC0-239E-43A0-AC5D-5A42B49CD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B140D-D295-4BB9-8BD5-7415DCD6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3231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危化品特种作业人员环境污染处理的方法和流程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污染物收集、运输和储存管理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污染物无害化处理技术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治理效果评估与持续改进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指人类活动引起的环境质量下降，对人类及其他生物的正常生存和发展造成不良影响的现象。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包括大气污染、水体污染、土壤污染、噪声污染、放射性污染等。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危化品在生产、储存、运输等过程中可能泄露，造成有毒有害气体排放，导致大气污染。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25" r="2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危化品事故可能导致有毒有害液体泄漏，通过地表水、地下水等途径造成水体污染。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危化品泄露后可能渗入土壤，破坏土壤结构，影响农作物生长和土壤生态。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危化品特种作业对环境影响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预防为主，防治结合；污染者负担；强化环境管理。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《中华人民共和国环境保护法》、《危险化学品安全管理条例》等法律法规对危化品特种作业的环境污染处理做出了明确规定，要求相关企业加强环境风险管理，确保环境安全。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8" r="17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治理原则及政策法规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启动应急程序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控制泄漏源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防止污染扩散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泄漏事故现场处置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216" r="172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发生泄漏后，应立即停止所有与泄漏源相关的作业，关闭相关阀门和设备。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按照企业应急预案，迅速启动应急响应程序，组织专业人员赶赴现场。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采取紧急措施控制泄漏源，如使用吸附材料、围堰、堵漏工具等。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利用围堰、沙袋等设施防止泄漏物扩散，同时启动应急排水系统，防止污染物进入水体。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对受伤人员进行初步救治，如止血、包扎、心肺复苏等，同时拨打急救电话。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现场救治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根据泄漏物性质和风向，组织人员向上风或侧风方向撤离，确保人员安全。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撤离现场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将受伤人员安置在安全区域，等待专业救援队伍的到来。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安置受伤人员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人员伤亡现场救治与撤离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根据泄漏物性质和扩散范围，划定警戒区域，禁止无关人员进入。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划定警戒区域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组织周边人员疏散到安全区域，并提供必要的防护措施和救援物资。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疏散周边人员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对泄漏物进行实时监测，掌握污染扩散情况，及时向有关部门报告。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周边区域安全防护与疏散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污染物收集、运输和储存管理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938" r="28938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对收集容器进行明确标识，注明污染物名称、性质、收集时间等信息，便于后续处理和管理。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识别污染物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根据危化品种类、性质及污染程度，准确识别各类污染物，为后续处理提供依据。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针对不同种类的污染物，采用专用收集容器进行分类收集，避免不同性质污染物混合产生更大危害。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污染物识别与分类收集方法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选择符合安全标准的专用运输工具，如防泄漏、防火、防爆等特性的车辆或容器。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专用运输工具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运输过程中严格遵守交通规则，确保运输安全。同时，根据污染物性质采取必要的防护措施，如佩戴防护用品、保持通风等。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制定应急处理预案，对运输过程中可能发生的泄漏、火灾等事故进行及时有效的处理，减轻对环境的影响。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专用运输工具及安全要求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https://d.book118.com/305232311044011104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2024-09-13T22:03:25.245</cp:lastPrinted>
  <dcterms:created xsi:type="dcterms:W3CDTF">2024-09-13T14:03:25Z</dcterms:created>
  <dcterms:modified xsi:type="dcterms:W3CDTF">2024-09-13T14:03:27Z</dcterms:modified>
</cp:coreProperties>
</file>