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5" r:id="rId24"/>
  </p:sldIdLst>
  <p:sldSz cx="12192000" cy="6858000"/>
  <p:notesSz cx="6858000" cy="9144000"/>
  <p:custDataLst>
    <p:tags r:id="rId2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tags" Target="tags/tag1.xml" /><Relationship Id="rId26" Type="http://schemas.openxmlformats.org/officeDocument/2006/relationships/presProps" Target="presProps.xml" /><Relationship Id="rId27" Type="http://schemas.openxmlformats.org/officeDocument/2006/relationships/viewProps" Target="viewProps.xml" /><Relationship Id="rId28" Type="http://schemas.openxmlformats.org/officeDocument/2006/relationships/theme" Target="theme/theme1.xml" /><Relationship Id="rId29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82035DFD-97A7-4004-AC9F-DEAAE312B188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8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9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1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2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4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5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7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8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CF7F4A-9408-44FF-8F0B-BC2E3E0A2D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62D71B-F950-472B-9297-0A29679A86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A0839F-B4C1-428F-B01A-05C5C53B04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DD4F2F1-8766-4D6B-9C34-74DFFA2064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9069802-AD4E-4AD7-A81B-2B73F19168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160F8D8-F3A4-48A3-8734-C0545B8181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D42FEFC-73C5-46B6-8277-ACDFE277E9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3FE6770-81E2-4ECF-AA8F-0700DF7473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F66001D-F6C9-4ECA-8161-82E731DBD7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EFD0A6-FC37-4A93-A0DE-021FE62360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61E64F-DDF9-40B2-9A0D-322BB0AA4F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FD4D93DF-8CA5-4D6A-94E3-0B595C1DCAD8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E3F1F279-05F5-4C42-B7EA-4BB9F80C34DF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052332002000111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21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糖尿病的心血管疾病风险管理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80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糖尿病与心血管疾病关系概述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血糖管理与心血管疾病风险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高血压管理与心血管疾病风险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胆固醇管理与心血管疾病风险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健康生活方式与心血管疾病预防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总结与展望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糖尿病与心血管疾病关系概述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9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糖尿病和心血管疾病概述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糖尿病是一种慢性病，影响全球数百万人口。心血管疾病是糖尿病患者常见的并发症之一。糖尿病患者患心血管疾病的风险较非糖尿病患者更高。管理糖尿病有助于降低心血管疾病的发生率。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糖尿病与心血管疾病的关系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糖尿病患者患心血管疾病的风险高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高风险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管理糖尿病有助于降低心血管疾病发生率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管理重要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糖尿病与心血管疾病危险因素密切相关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密切相关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3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糖尿病与心血管疾病的危险因素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4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高血糖是心血管疾病的危险因素之一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高血糖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高血压会增加心血管疾病的风险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7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高血压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高胆固醇与心血管疾病密切相关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高胆固醇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0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3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控制血压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4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定期测量血压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遵医嘱服用降压药物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6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控制胆固醇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7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低脂饮食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规律运动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9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健康生活方式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0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保持健康饮食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适量运动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戒烟限酒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糖尿病患者的心血管疾病预防措施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2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3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控制血糖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定期监测血糖水平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按时服药控制血糖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3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5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预防心血管疾病的重要性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6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糖尿病患者需注意控制高血糖、高血压、高胆固醇等风险因素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7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控制风险因素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8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9" name="椭圆 14"/>
          <p:cNvSpPr/>
          <p:nvPr/>
        </p:nvSpPr>
        <p:spPr>
          <a:xfrm>
            <a:off x="669240" y="52488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0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及时发现并控制心血管疾病的风险因素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1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定期体检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2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3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健康饮食、适量运动是预防心血管疾病的关键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生活方式干预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5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26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血糖管理与心血管疾病风险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7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9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8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9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血糖管理对心血管疾病的影响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高血糖容易损害血管内膜，增加心血管疾病风险。严格控制血糖有助于降低心血管疾病的发生率。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2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血糖监测与心血管疾病预防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3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及时发现问题，调整治疗方案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定期监测血糖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有助于降低心血管疾病的风险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血糖稳定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1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2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健康饮食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控制糖分和碳水化合物摄入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4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5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适量运动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保持适度运动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8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血糖控制方法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1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2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药物治疗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3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根据医嘱服用药物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血糖控制的重要性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到心血管疾病的发生和发展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直接关系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在合适范围内，有助于维护心血管健康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确保血糖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3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3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血糖管理建议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4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少食多餐，避免暴饮暴食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控制饮食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6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7" name="椭圆 14"/>
          <p:cNvSpPr/>
          <p:nvPr/>
        </p:nvSpPr>
        <p:spPr>
          <a:xfrm>
            <a:off x="669240" y="52488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8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每周保持适量运动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9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规律运动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0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1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每天监测血糖变化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2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定时监测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3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74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第三章 高血压管理与心血管疾病风险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5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3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6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高血压与心血管疾病的关系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7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加大心血管疾病的发生风险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高血压是心血管疾病的主要危险因素之一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9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0" name="椭圆 14"/>
          <p:cNvSpPr/>
          <p:nvPr/>
        </p:nvSpPr>
        <p:spPr>
          <a:xfrm>
            <a:off x="669240" y="52488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1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2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3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4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有效控制高血压可降低心脏病风险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5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管理高血压对心血管健康至关重要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9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6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7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高血压的危害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8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长期高血压会对心脏、动脉和其他器官造成损伤，增加患心脏病、中风等心血管疾病的风险。及时有效地控制高血压是非常重要的。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9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0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高血压管理方法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1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选用适合自己的药物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2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合理用药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3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监控血压变化，及时调整治疗方案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4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定期测量血压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5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如适量运动、戒烟戒酒、保持健康饮食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6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健康的生活方式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7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8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9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0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糖尿病共存时更应重视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1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高血压与糖尿病并存时，高血压管理更为重要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2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3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4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5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6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7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8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高血压控制的重要性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9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10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降低心血管疾病风险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1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控制血压有效降低心脏病、中风等疾病发生风险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https://d.book118.com/305233200200011123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137</Paragraphs>
  <Slides>20</Slides>
  <Notes>4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28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糖尿病的心血管疾病风险管理</vt:lpstr>
      <vt:lpstr>目录</vt:lpstr>
      <vt:lpstr>第1章 糖尿病与心血管疾病关系概述</vt:lpstr>
      <vt:lpstr> </vt:lpstr>
      <vt:lpstr>糖尿病与心血管疾病的关系</vt:lpstr>
      <vt:lpstr>糖尿病与心血管疾病的危险因素</vt:lpstr>
      <vt:lpstr>糖尿病患者的心血管疾病预防措施</vt:lpstr>
      <vt:lpstr>预防心血管疾病的重要性</vt:lpstr>
      <vt:lpstr>第2章 血糖管理与心血管疾病风险</vt:lpstr>
      <vt:lpstr> </vt:lpstr>
      <vt:lpstr>血糖监测与心血管疾病预防</vt:lpstr>
      <vt:lpstr>血糖控制方法</vt:lpstr>
      <vt:lpstr>血糖控制的重要性</vt:lpstr>
      <vt:lpstr>血糖管理建议</vt:lpstr>
      <vt:lpstr>第三章 高血压管理与心血管疾病风险</vt:lpstr>
      <vt:lpstr>高血压与心血管疾病的关系</vt:lpstr>
      <vt:lpstr> </vt:lpstr>
      <vt:lpstr>高血压管理方法</vt:lpstr>
      <vt:lpstr>高血压控制的重要性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2024-09-27T08:19:38.237</cp:lastPrinted>
  <dcterms:created xsi:type="dcterms:W3CDTF">2024-09-27T00:19:38Z</dcterms:created>
  <dcterms:modified xsi:type="dcterms:W3CDTF">2024-09-27T00:19:40Z</dcterms:modified>
</cp:coreProperties>
</file>