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C517A-A3EE-4227-9E8B-420ACC196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0A8E9-D6C4-45EA-ADCF-A76CCC2AB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8BEB5-B485-44E2-B0C3-1B7B30F92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ABDFA8-C12D-47C8-8E20-1C02371C6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62B5BE-9EFA-4418-B106-18965F563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8DAF42-E789-46F1-BA02-F2FD85721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4797E2-6A64-4288-B6A8-F8D50C710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4A72F3-F5ED-455E-984F-B3A310CF1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C160B3-BA21-45E5-8E58-BFD8D2928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51091-1FE4-4D7E-818D-AA0E925D6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00008-86DD-4AB9-948D-524E3A2F1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23323120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滨海旅游设施建设工程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项目背景和介绍
 建设目标和规划
 设施设计和技术参数
 环保和安全措施
 建设进度和时间表
 质量管理和监控
 投资和预算分析
 运营和维护计划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项目背景和介绍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滨海旅游设施建设工程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项目背景和介绍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1.项目位于滨海地区，旨在建设旅游设施，提升旅游体验。</a:t>
            </a:r>
          </a:p>
          <a:p>
            <a:r>
              <a:t>2.该地区旅游资源丰富，市场需求大，发展前景广阔。</a:t>
            </a:r>
          </a:p>
          <a:p>
            <a:r>
              <a:t>3.项目建设需要考虑当地环境、文化、经济等多方面因素。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自然环境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1.滨海地区自然环境独特，生态资源丰富，需要保护。</a:t>
            </a:r>
          </a:p>
          <a:p>
            <a:r>
              <a:t>2.项目建设需要考虑自然灾害、环境保护等因素，确保可持续发展。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项目背景和介绍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项目背景和介绍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市场需求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1.滨海旅游市场需求持续增长，项目建设符合市场需求。</a:t>
            </a:r>
          </a:p>
          <a:p>
            <a:r>
              <a:t>2.项目需要提供独特的旅游体验，满足游客需求。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技术实现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1.项目建设需要采用先进的技术手段，确保设施的安全、舒适、便捷。</a:t>
            </a:r>
          </a:p>
          <a:p>
            <a:r>
              <a:t>2.技术实现需要考虑可持续性、维护成本等因素。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项目背景和介绍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经济效益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1.项目建设需要保证经济效益，实现可持续发展。</a:t>
            </a:r>
          </a:p>
          <a:p>
            <a:r>
              <a:t>2.项目需要提供高品质的旅游服务，提高旅游产值。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社会影响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1.项目建设对当地社会产生重要影响，需要积极参与当地社区建设。</a:t>
            </a:r>
          </a:p>
          <a:p>
            <a:r>
              <a:t>2.项目需要提供就业机会，促进当地经济发展。</a:t>
            </a:r>
          </a:p>
          <a:p>
            <a:r>
              <a:t>以上内容仅供参考，具体施工方案需要根据实际情况进行调整和修改。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建设目标和规划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滨海旅游设施建设工程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建设目标和规划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建设目标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1.提高旅游设施的质量和水平，满足游客的需求和期望。</a:t>
            </a:r>
          </a:p>
          <a:p>
            <a:r>
              <a:t>2.增加旅游设施的数量和种类，提高旅游目的地的吸引力和竞争力。</a:t>
            </a:r>
          </a:p>
          <a:p>
            <a:r>
              <a:t>3.提高旅游设施的安全性和环保性，确保游客的安全和健康。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规划原则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1.以市场需求为导向，合理规划旅游设施的种类和布局。</a:t>
            </a:r>
          </a:p>
          <a:p>
            <a:r>
              <a:t>2.遵循可持续发展的原则，确保旅游设施与环境的协调和共生。</a:t>
            </a:r>
          </a:p>
          <a:p>
            <a:r>
              <a:t>3.注重人性化设计，提高旅游设施的舒适度和便捷性。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建设目标和规划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设施种类与布局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1.根据市场需求和旅游资源，确定旅游设施的种类和数量。</a:t>
            </a:r>
          </a:p>
          <a:p>
            <a:r>
              <a:t>2.根据地形地貌和气候条件，合理规划旅游设施的布局和空间分布。</a:t>
            </a:r>
          </a:p>
          <a:p>
            <a:r>
              <a:t>3.考虑旅游设施的互补性和联动性，提高整个旅游目的地的综合效益。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建设标准与规范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1.遵循国家和地方的建设标准和规范，确保旅游设施的质量和安全性。</a:t>
            </a:r>
          </a:p>
          <a:p>
            <a:r>
              <a:t>2.注重环保和节能设计，提高旅游设施的环保性和可持续性。</a:t>
            </a:r>
          </a:p>
          <a:p>
            <a:r>
              <a:t>3.加强建设过程中的监管和评估，确保建设质量和进度。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建设目标和规划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运营管理机制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1.建立完善的运营管理机制，明确各项管理职责和流程。</a:t>
            </a:r>
          </a:p>
          <a:p>
            <a:r>
              <a:t>2.加强人员培训和管理，提高旅游设施的运营水平和服务质量。</a:t>
            </a:r>
          </a:p>
          <a:p>
            <a:r>
              <a:t>3.建立有效的监管和评估机制，及时发现和解决运营中的问题。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与周边环境的协调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1.加强与周边环境的协调和共生，保护自然生态和文化遗产。</a:t>
            </a:r>
          </a:p>
          <a:p>
            <a:r>
              <a:t>2.注重旅游设施与周边环境的融合和呼应，提高旅游目的地的整体美感。</a:t>
            </a:r>
          </a:p>
          <a:p>
            <a:r>
              <a:t>3.加强与周边社区的沟通和合作，实现共同发展和共赢。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设施设计和技术参数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滨海旅游设施建设工程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设施设计和技术参数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结构设计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1.结构安全：结构设计需符合相关规范，确保设施在极端天气和海洋环境下的稳定性，考虑到耐腐蚀、抗风、抗震等因素。</a:t>
            </a:r>
          </a:p>
          <a:p>
            <a:r>
              <a:t>2.可持续性：采用环保材料和节能设计，降低设施对环境的影响，同时考虑设施的维护和可持续性。</a:t>
            </a:r>
          </a:p>
          <a:p>
            <a:r>
              <a:t>3.创新性：结合最新的结构设计和材料科学成果，提高设施的使用寿命和性能。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设施智能化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1.智能化管理：利用物联网和传感器技术，实现设施的智能化管理和维护，提高运营效率。</a:t>
            </a:r>
          </a:p>
          <a:p>
            <a:r>
              <a:t>2.数据收集与分析：通过数据分析，对设施的使用情况和性能进行实时监控，为优化设计提供依据。</a:t>
            </a:r>
          </a:p>
          <a:p>
            <a:r>
              <a:t>3.人性化设计：结合用户体验和数据反馈，优化设施设计，提高游客满意度。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设施设计和技术参数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1.节能设计：采用节能技术和设备，降低设施的能耗，提高能源利用效率。</a:t>
            </a:r>
          </a:p>
          <a:p>
            <a:r>
              <a:t>2.可再生能源：利用太阳能、风能等可再生能源，减少设施对环境的影响。</a:t>
            </a:r>
          </a:p>
          <a:p>
            <a:r>
              <a:t>3.能源管理：建立能源管理系统，对设施的能耗进行实时监控和优化。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环保与生态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1.生态保护：在设计和施工过程中，尽量减少对周围生态环境的破坏，保护生物多样性。</a:t>
            </a:r>
          </a:p>
          <a:p>
            <a:r>
              <a:t>2.废物处理：建立科学的废物处理系统，实现废物的分类处理和资源化利用。</a:t>
            </a:r>
          </a:p>
          <a:p>
            <a:r>
              <a:t>3.环保材料：优先选择环保、可回收的材料，降低设施对环境的影响。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能源效率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设施设计和技术参数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安全与应急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1.安全防范：建立全面的安全防范体系，包括防火、防盗、防溺水等措施。</a:t>
            </a:r>
          </a:p>
          <a:p>
            <a:r>
              <a:t>2.应急预案：针对可能发生的突发事件，制定详细的应急预案，确保游客和员工的安全。</a:t>
            </a:r>
          </a:p>
          <a:p>
            <a:r>
              <a:t>3.培训与演练：定期进行安全培训和应急演练，提高员工的安全意识和应急处理能力。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用户体验与服务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1.用户体验：从游客的角度出发，优化设施的设计和功能，提高游客的满意度和舒适度。</a:t>
            </a:r>
          </a:p>
          <a:p>
            <a:r>
              <a:t>2.服务质量：建立完善的服务体系，提供优质的旅游服务，包括导游、餐饮、休息等。</a:t>
            </a:r>
          </a:p>
          <a:p>
            <a:r>
              <a:t>3.信息化服务：利用信息化技术，提供便捷的购票、导览等信息化服务，提升游客体验。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环保和安全措施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滨海旅游设施建设工程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环保和安全措施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施工现场的环保管理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1.施工现场应严格遵守国家及地方环保法规，采取有效的措施控制噪音、扬尘、废水的排放，减少对周边环境的影响。</a:t>
            </a:r>
          </a:p>
          <a:p>
            <a:r>
              <a:t>2.施工现场应设置垃圾分类收集设施，鼓励回收利用废弃物，降低施工废弃物对环境的污染。</a:t>
            </a:r>
          </a:p>
          <a:p>
            <a:r>
              <a:t>3.施工现场应建立环保管理制度，加强环保意识的宣传和培训，确保每位员工都了解并遵守环保要求。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施工安全管理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1.施工现场应建立完善的安全管理制度，确保各项安全措施得到有效执行。</a:t>
            </a:r>
          </a:p>
          <a:p>
            <a:r>
              <a:t>2.施工现场应进行定期的安全检查，及时发现和消除安全隐患，防止安全事故的发生。</a:t>
            </a:r>
          </a:p>
          <a:p>
            <a:r>
              <a:t>3.施工人员应接受安全培训，提高安全意识，确保在施工过程中严格遵守安全操作规程。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https://d.book118.com/305233231203011112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项目背景和介绍</vt:lpstr>
      <vt:lpstr> 项目背景和介绍</vt:lpstr>
      <vt:lpstr> 项目背景和介绍</vt:lpstr>
      <vt:lpstr> 项目背景和介绍</vt:lpstr>
      <vt:lpstr> 建设目标和规划</vt:lpstr>
      <vt:lpstr> 建设目标和规划</vt:lpstr>
      <vt:lpstr> 建设目标和规划</vt:lpstr>
      <vt:lpstr> 建设目标和规划</vt:lpstr>
      <vt:lpstr> 设施设计和技术参数</vt:lpstr>
      <vt:lpstr> 设施设计和技术参数</vt:lpstr>
      <vt:lpstr> 设施设计和技术参数</vt:lpstr>
      <vt:lpstr> 设施设计和技术参数</vt:lpstr>
      <vt:lpstr> 环保和安全措施</vt:lpstr>
      <vt:lpstr> 环保和安全措施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2024-09-18T23:26:37.225</cp:lastPrinted>
  <dcterms:created xsi:type="dcterms:W3CDTF">2024-09-18T15:26:37Z</dcterms:created>
  <dcterms:modified xsi:type="dcterms:W3CDTF">2024-09-18T15:26:39Z</dcterms:modified>
</cp:coreProperties>
</file>