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26E0F-11E3-4A1A-9CD2-F6B94323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18F28-9BFB-4F61-BF89-69C874AB8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BBABD-A660-4ED1-9A63-0EE917F2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6D51F-A4F9-4114-B938-D0200754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96FE0-52D1-4979-BEA5-0B8BB52C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9CB9ED-214E-4B1F-9A1D-667ECFE8D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DE877B-F3CA-4E8D-A5EF-C171C9704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B7CA3-163B-402D-8097-9CE43D698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F55A1-43AD-4C00-AECF-B28E85D70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4B134-64D4-4E1B-9DBE-37E87E525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294340-99FF-417F-8577-5F2C7469F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23330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孕妇与乳母的铁质摄入与补充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铁质重要性及对孕妇与乳母影响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孕妇铁质摄入途径及注意事项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乳母铁质需求变化及补充策略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影响因素分析及干预措施制定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总结：关爱母婴健康，科学合理地补充铁质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铁质重要性及对孕妇与乳母影响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337" b="123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铁在人体中作用及需求量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铁是血红蛋白的组成成分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铁是构成血红蛋白和肌红蛋白的重要元素，参与氧的运输和利用。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铁参与能量代谢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铁在细胞色素酶、过氧化氢酶等酶的活性中起到关键作用，参与能量代谢过程。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不同人群需求量差异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由于不同人群的生理特点和营养需求，铁的需求量也有所差异，如孕妇、乳母等特殊人群需要更多的铁质。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乳母分泌乳汁消耗铁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乳母在哺乳期间需要分泌乳汁，而乳汁中含有一定量的铁，因此乳母需要摄入更多的铁来补充身体的消耗。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孕妇血容量增加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孕妇在怀孕期间血容量会增加，因此需要更多的铁来合成血红蛋白，以满足身体对氧的需求。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胎儿与胎盘生长需要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胎儿在母体内生长发育需要大量的铁，同时胎盘的生长也需要铁的支持。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孕妇与乳母特殊生理需求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缺铁会导致血红蛋白合成不足，引发缺铁性贫血，表现为头晕、乏力、面色苍白等症状。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缺铁性贫血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影响胎儿发育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08" r="111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降低乳汁质量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005" r="500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孕妇缺铁会影响胎儿的正常生长发育，可能导致胎儿宫内发育迟缓、低出生体重等问题。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乳母缺铁会降低乳汁中铁的含量，从而影响乳汁的质量和宝宝的健康。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缺铁对母婴健康危害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44" r="15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根据《中国居民膳食指南》建议，孕妇在孕中期每天应摄入25毫克铁，孕晚期每天应摄入35毫克铁。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乳母每天的铁摄入量应比正常成年女性增加5毫克，建议每天摄入20毫克左右的铁。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食物来源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铁的食物来源包括动物性食物（如瘦肉、肝脏、血制品等）和植物性食物（如豆类、绿叶蔬菜等），孕妇和乳母应合理搭配食物，确保铁的摄入量充足且吸收良好。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适宜摄入量建议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孕妇铁质摄入途径及注意事项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动物肝脏、瘦肉、动物血等富含易吸收的血红素铁，应适量增加摄入。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增加动物性食物摄入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通过搭配富含维生素C的食物，如柑橘类水果、草莓、蔬菜等，可促进植物性食物中非血红素铁的吸收。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提高植物性食物中铁的吸收率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合理搭配各类食材，确保孕妇获得全面均衡的营养。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膳食结构调整策略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21" r="329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66" r="3326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猪肝、鸡肝、鸭血、瘦肉、蛋黄、菠菜、红枣等。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推荐食物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动物性食物与植物性食物搭配，如猪肝炒菠菜、瘦肉炖红枣等，可提高铁的吸收率。同时，注意食物的多样化，避免单一摄入。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搭配原则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含铁丰富食物推荐与搭配原则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适量补充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根据孕妇自身情况和医生建议，适量补充铁剂，避免过量摄入带来的副作用。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注意与其他营养素的搭配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在补充铁剂的同时，注意补充维生素C、叶酸等其他营养素，以促进铁的吸收和利用。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选择合格产品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购买正规厂家生产的、符合国家标准的营养素补充剂。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营养素补充剂使用指南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孕妇在补充铁质时，应注意饮食卫生和安全，避免食用不洁或变质的食物。同时，保持良好的生活习惯和心态，有助于促进铁的吸收和利用。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盲目补充铁剂，认为补充越多越好是错误的观念。过量摄入铁剂可能导致便秘、恶心等副作用。另外，忽视膳食结构调整而单纯依赖补充剂也是不可取的。正确的做法是在保持合理饮食的基础上，根据医生建议适量补充铁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误区提示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注意事项与误区提示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乳母铁质需求变化及补充策略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哺乳期女性由于分娩时失血及产后恶露排出，易导致生理性贫血，铁质流失严重。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生理性贫血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乳汁中含有丰富的铁元素，以满足婴儿生长发育需求，因此乳母需通过膳食摄入足够的铁来补充乳汁中的铁质损失。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708" r="1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如孕期储备不足、消化吸收功能减弱等也可能导致哺乳期女性铁质流失加剧。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哺乳期铁质流失情况分析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https://d.book118.com/305233303240011110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2024-09-16T02:33:23.499</cp:lastPrinted>
  <dcterms:created xsi:type="dcterms:W3CDTF">2024-09-15T18:33:23Z</dcterms:created>
  <dcterms:modified xsi:type="dcterms:W3CDTF">2024-09-15T18:33:25Z</dcterms:modified>
</cp:coreProperties>
</file>