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5D956-F57A-4EF9-AD90-4D42679F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C834B-F838-4B53-B4AD-E98B7A62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BE0D6-37F1-47A3-A011-C5A85B38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B9AF6-421F-436D-9FB0-62D8B4A1F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A2B76-7230-49E2-B007-CA7F40E63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BC70C-F73F-43A1-859D-14CFE5A4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82BDD-6C1B-4DF9-9675-9AA38AB4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65DA2-6B27-4A0C-B08C-8A65EB55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ACCA1-C91F-4BF2-8F14-AEF7BAC5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4430B-1F18-4530-9B47-1FAC7A8B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1D92B-9DCE-47DD-BBC5-D93BE4EB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430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美容美发行业复工准备报告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行业现状及影响分析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复工后运营策略调整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营销策略及推广方案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财务管理与风险防范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美容美发行业作为服务业的重要组成部分，受到新冠疫情的严重冲击。随着疫情得到控制，行业急需恢复正常运营，满足消费者需求。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促进行业复苏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通过复工准备，推动美容美发行业逐步复苏，提升行业整体竞争力和可持续发展能力。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确保在复工过程中，严格遵守卫生防疫要求，为消费者提供安全、健康的服务环境。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复工准备情况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介绍美容美发行业在复工前的准备工作，包括防疫措施、员工培训、物资储备等方面。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复工后运营情况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汇报美容美发行业复工后的运营状况，包括客流量、服务质量、消费者反馈等方面。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分析美容美发行业在复工过程中面临的挑战，提出相应的应对措施和建议。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行业现状及影响分析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美容美发行业是一个庞大的行业，包括美容院、美发店、美甲店等多种类型的企业。根据最新的市场研究数据，该行业的市场规模已经达到了数百亿元。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美容美发行业从业人员数量众多，但整体素质参差不齐。其中，高端人才和专业技术人才相对匮乏。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由于行业门槛相对较低，服务质量参差不齐。一些小型企业和个体户由于缺乏专业技术和经验，难以提供高质量的服务。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疫情期间，美容美发行业受到了较大的冲击，很多企业和个体户被迫停业或者缩短营业时间，导致收入锐减。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营业受限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由于人们出行受限和消费意愿降低，美容美发店的客流量大幅减少，进一步加剧了企业的经营困难。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客流量减少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为了保障顾客和员工的安全，美容美发店需要增加防疫措施和消毒频次，导致经营成本增加。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防疫成本增加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随着互联网和移动互联网的普及，美容美发行业正在经历数字化转型。越来越多的企业开始通过线上平台提供预约、咨询、营销等服务，提高效率和顾客体验。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消费者对美的追求越来越个性化，对美容美发的需求也呈现出多样化的趋势。因此，提供个性化服务将成为行业发展的重要方向。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随着环保意识的提高，消费者对美容美发产品的环保性能要求也越来越高。因此，绿色环保将成为行业发展的重要趋势之一。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在复工前，对美容美发场所进行全面消毒，包括地面、墙面、工具、设备等，确保环境安全卫生。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场所全面消毒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定期开窗通风，保持空气流通，减少病毒传播风险。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制定清洁计划，定期对场所进行清洁，保持环境整洁。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建立员工健康档案，每日监测员工体温和健康状况，确保员工健康上岗。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对员工进行防疫知识培训，提高员工防疫意识和能力。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针对疫情期间的服务流程进行培训，确保员工熟悉并掌握相关要求。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防疫物资储备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储备充足的口罩、手套、消毒液等防疫物资，确保员工和顾客的安全。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根据实际需求，制定合理的采购计划，确保所需物资及时到位。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物资使用管理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建立物资使用台账，规范物资使用和管理，避免浪费和不必要的损失。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物资储备与采购计划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复工后运营策略调整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减少不必要的服务环节，提高服务效率，降低客户等待时间。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简化服务流程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增加消毒频次，提供一次性用品，确保服务过程中的卫生安全。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强化卫生措施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加强员工培训，提高服务技能和专业素养，提升客户满意度。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https://d.book118.com/305234304044011104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2024-09-13T22:03:45.393</cp:lastPrinted>
  <dcterms:created xsi:type="dcterms:W3CDTF">2024-09-13T14:03:45Z</dcterms:created>
  <dcterms:modified xsi:type="dcterms:W3CDTF">2024-09-13T14:03:47Z</dcterms:modified>
</cp:coreProperties>
</file>