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21EFF-83F9-486F-9B65-EBF13D637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3C226-FEAA-4B42-8D1D-C30044B04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67F54-D6C4-4568-8372-0059F10CE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A872A-572D-4266-911B-605C5FA5E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340BD7-C2AB-4247-B213-A23DB4C0B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98B21F-0C8F-4886-B2BD-C6734C7F2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086CAA-3E13-4905-8EB9-EEC43B3E3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FE71F-D354-474C-986B-CA8EBB7BE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A0A24-DEA9-4816-A619-1AAFC8B8F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A0207-4400-466A-B53E-2FC10AED8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650D0-F7E3-4458-812E-795014800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401103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技能大赛—传染病预防与控制护理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传染病预防与控制基础知识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护理在传染病预防与控制中的作用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技能大赛相关内容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具有传染性、流行性、地方性和季节性等特点，部分传染病还具有潜伏期长、发病急、病程长等特点。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传染病是由病原体（如细菌、病毒、真菌等）引起的，能在人与人、动物与动物或人与动物之间相互传播的疾病。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898" b="689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传染病可以导致人体出现各种症状，如发热、咳嗽、呕吐、腹泻等，严重时可引起死亡。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传染病的爆发和流行会对社会经济产生巨大影响，如医疗资源挤兑、企业生产受阻、旅游业萎缩等。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传染病对人类的影响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44" b="1974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控制疫情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有效的预防和控制措施可以遏制传染病的传播，降低疫情的规模和持续时间。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保障公共卫生安全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预防和控制传染病是保障公众健康和公共卫生安全的重要手段，可以减少疾病对社会的危害。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保持社会稳定和经济正常运行，减轻因传染病爆发和流行对社会经济的冲击。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传染病预防与控制的重要性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传染病预防与控制基础知识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预防是传染病控制的关键，应采取有效的预防措施，降低传染病的发生和传播风险。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切断传播途径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针对不同传染病的传播途径，采取相应的隔离、消毒、防护等措施，阻断疾病的传播链。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通过疫苗接种、健康教育等方式提高人群的免疫力，降低易感人群的感染风险。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预防原则与措施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呼吸道传染病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通过空气、飞沫传播，如流感、麻疹等。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性传播疾病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通过性接触传播，如淋病、梅毒等。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消化道传染病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通过食物、水等传播，如霍乱、痢疾等。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通过血液、体液传播，如艾滋病、乙肝等。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常见传染病及其传播途径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加强监测与预警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建立完善的传染病监测系统，及时发现并报告疫情，为防控提供科学依据。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一旦发生疫情，应迅速采取隔离、治疗、消毒等措施，控制疫情的扩散。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加强与国际社会的合作，共同应对全球传染病威胁。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加强公众健康教育，提高公众对传染病的认识和自我防护意识。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传染病控制策略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https://d.book118.com/305240110303011043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2024-09-05T18:34:51.211</cp:lastPrinted>
  <dcterms:created xsi:type="dcterms:W3CDTF">2024-09-05T10:34:51Z</dcterms:created>
  <dcterms:modified xsi:type="dcterms:W3CDTF">2024-09-05T10:34:53Z</dcterms:modified>
</cp:coreProperties>
</file>