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017F4-C1C5-4696-BFFC-92ADED30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5CF18-912A-4096-A7F8-DD03F846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3FC56-E0E0-43F2-89FC-44496CF2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AFAB6-618B-48BC-911D-68BDD910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9012B-9A6B-400F-9AB6-CA27F79B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0FC5C-A738-43C1-B464-DE6828FD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F9B13-A1DF-4B46-8158-695B410D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6696A-78C7-47A2-8869-97AC30B69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0965D-F7E3-4DF1-91E5-5E9BAEF4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8733-3E45-411F-877C-29FDBB5D1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BF79D-4BA9-44B3-A1D3-D6F404E5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423041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预防早恋PPT图文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什么是早恋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如何预防早恋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什么是早恋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00" b="1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早恋是指未成年男女建立恋爱关系的行为。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早恋通常发生在青春期，即13-19岁之间。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早恋可能会对学习和身心健康产生负面影响。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10-14岁，身体和心理发生显著变化，对异性产生兴趣。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早恋高发期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成年前期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15-18岁，恋爱关系逐渐明确，感情波动较大。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18-25岁，恋爱观念逐渐成熟，开始考虑婚姻和未来。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早恋的年龄阶段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87" r="1588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青春期对异性产生兴趣，想要了解和探索恋爱关系。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好奇心和探索欲望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寻求自我认同和情感支持，满足内心对亲密关系的需求。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自我认同和情感需求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情绪波动较大，容易受到外界影响而陷入恋爱关系。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冲动和易感性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恋爱观念和情感表达方式不成熟，容易发生感情纠葛和波动。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不成熟和不稳定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早恋的心理特点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早恋容易让人陷入情感的纠葛，分散学习精力，导致学业成绩下滑。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17" b="1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精力分散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早恋会占据大量时间，影响学生投入到学习和兴趣培养上的时间，错失成长机会。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时间浪费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早恋容易导致学生过于追求情感满足，而忽视学业和个人发展目标。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目标迷失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影响学习生活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早恋容易引发情感波动，增加心理压力，影响情绪稳定。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早恋可能导致学生产生自卑感，特别是面对感情受挫时，会对自己产生怀疑和否定。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早恋中的情感纠葛和矛盾可能引发焦虑和抑郁情绪，影响心理健康。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增加心理压力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71" b="13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导致社交障碍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人际关系疏离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早恋容易让学生陷入二人世界，忽视与同学、朋友的交往，导致人际关系疏离。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排斥集体活动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早恋的学生可能因为过度关注彼此而排斥集体活动，影响正常的社交发展。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缺乏社交技巧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早恋可能会让学生错过学习社交技巧的机会，如如何与他人建立亲密关系、解决人际冲突等。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如何预防早恋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https://d.book118.com/305242304141011111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2024-09-17T06:26:14.946</cp:lastPrinted>
  <dcterms:created xsi:type="dcterms:W3CDTF">2024-09-16T22:26:14Z</dcterms:created>
  <dcterms:modified xsi:type="dcterms:W3CDTF">2024-09-16T22:26:17Z</dcterms:modified>
</cp:coreProperties>
</file>