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E7C45-A135-4756-9F79-BD48DDB32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DD0C7-D9BA-4436-9ACE-E129C0473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750F5-810E-468B-9716-55E716485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A41EB-2E4A-40B8-B1CE-57F468575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A9F84D-24E9-4AC6-9D41-956D0DC9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D1619-AED0-4823-BC44-BAD6505F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620C0-EE62-4AA4-9886-A88263237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90D26-205E-42E3-9A85-D1129F516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8943C-985C-4264-B65C-D0732459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BAA41-F4CE-4B68-B97E-07F6E6056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18A5C-E52D-4DB5-96E4-DFF594CF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43344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石油钻井工程技术进展与挑战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钻井技术发展历程回顾
 现代钻井工程技术进步
 智能化钻井技术展望
 钻井工程技术面临的挑战
 安全与环保法规的影响
 钻井工程技术研发需求
 行业合作与技术创新
 结论：钻井技术发展展望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钻井技术发展历程回顾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石油钻井工程技术进展与挑战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钻井技术发展历程回顾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传统钻井技术的发展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1.早期的钻井技术主要依赖人力和简单机械，钻井深度有限，效率低下。</a:t>
            </a:r>
          </a:p>
          <a:p>
            <a:r>
              <a:t>2.随着工业技术的发展，旋转钻井技术出现，大大提高了钻井效率，成为行业主流。</a:t>
            </a:r>
          </a:p>
          <a:p>
            <a:r>
              <a:t>3.随后，随着液压技术、电气技术和自动化技术的发展，钻井技术不断进步，钻井深度和精度不断提高。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现代钻井技术的突破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1.水平钻井技术的出现，使得石油钻井能够在地下进行水平方向的钻进，大大提高了石油开采效率。</a:t>
            </a:r>
          </a:p>
          <a:p>
            <a:r>
              <a:t>2.随着定向钻井技术的发展，能够实现更复杂的地质条件下的钻井，拓展了石油开采的领域。</a:t>
            </a:r>
          </a:p>
          <a:p>
            <a:r>
              <a:t>3.随着智能化技术的发展，自动化钻井系统逐渐普及，提高了钻井的准确性和效率，降低了人工成本。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钻井技术发展历程回顾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非常规钻井技术的挑战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1.非常规油气资源的开发需要更先进的钻井技术，如深水钻井、极地钻井等。</a:t>
            </a:r>
          </a:p>
          <a:p>
            <a:r>
              <a:t>2.这些非常规钻井技术面临诸多挑战，如技术难度大、成本高、环境恶劣等。</a:t>
            </a:r>
          </a:p>
          <a:p>
            <a:r>
              <a:t>3.要克服这些挑战，需要不断创新和进步，提高钻井技术的适应性和可靠性。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现代钻井工程技术进步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石油钻井工程技术进展与挑战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现代钻井工程技术进步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自动化与智能化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1.随着技术的不断发展，石油钻井工程正在向自动化和智能化方向转变。钻机、钻头和井下工具等钻井设备的自动化和智能化水平不断提高，提高了钻井效率，减少了人工干预。</a:t>
            </a:r>
          </a:p>
          <a:p>
            <a:r>
              <a:t>2.数据分析和人工智能技术的应用，使得钻井工程能够实现实时监控、预警和优化，进一步提高钻井工程的安全性和经济性。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非常规油气藏开发技术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1.非常规油气藏的开发已成为石油钻井工程的重要领域。水平井、多分支井等钻井技术的应用，提高了非常规油气藏的开采效率。</a:t>
            </a:r>
          </a:p>
          <a:p>
            <a:r>
              <a:t>2.压裂、酸化等储层改造技术的不断发展，为非常规油气藏的开发提供了有效的技术手段。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现代钻井工程技术进步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环保与可持续发展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1.随着社会对环保意识的提高，石油钻井工程需要更加注重环保和可持续发展。减少废弃物排放、降低能源消耗、提高水资源利用效率等成为钻井工程技术的重要发展方向。</a:t>
            </a:r>
          </a:p>
          <a:p>
            <a:r>
              <a:t>2.研发和应用环保型钻井液、废弃物处理技术等，有助于减轻钻井工程对环境的影响，提升石油行业的社会形象。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深海与极地钻井技术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1.深海和极地地区的石油资源储量丰富，但钻井环境恶劣，技术难度高。研发和应用适应深海和极地环境的钻井设备和技术，是石油钻井工程面临的挑战之一。</a:t>
            </a:r>
          </a:p>
          <a:p>
            <a:r>
              <a:t>2.深海和极地钻井技术的发展需要解决诸多技术难题，如设备耐久性、低温适应性、海底稳定性等，未来仍需要持续的技术创新和发展。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智能化钻井技术展望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石油钻井工程技术进展与挑战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智能化钻井技术展望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智能化钻井技术展望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1.技术发展趋势：随着科技的不断进步，智能化钻井技术将成为未来石油钻井工程的重要发展方向。人工智能、大数据、云计算等先进技术的应用将推动钻井工程实现更高效、更安全、更环保的发展。</a:t>
            </a:r>
          </a:p>
          <a:p>
            <a:r>
              <a:t>2.智能化钻井装备：智能化钻井装备是实现智能化钻井的关键。未来，钻井装备将更加注重自动化、智能化、可视化等方面的发展，提高钻井效率和质量。</a:t>
            </a:r>
          </a:p>
          <a:p>
            <a:r>
              <a:t>3.智能化钻井监测系统：智能化钻井监测系统能够实时监测钻井过程中的各项参数，及时预警和解决潜在的安全隐患，提高钻井过程的安全性和稳定性。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智能化钻井技术挑战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1.技术成本：智能化钻井技术的研发和应用需要大量的资金投入，包括技术研发、装备升级、人才培养等方面的费用。因此，降低技术成本是推动智能化钻井技术普及的关键。</a:t>
            </a:r>
          </a:p>
          <a:p>
            <a:r>
              <a:t>2.技术成熟度：虽然智能化钻井技术已经取得了一定的进展，但在实际应用中仍存在一些问题和挑战。因此，加强技术研发和创新，提高技术的成熟度和稳定性是当务之急。</a:t>
            </a:r>
          </a:p>
          <a:p>
            <a:r>
              <a:t>3.人才培养：智能化钻井技术的应用需要大量的专业人才支持。因此，加强人才培养和引进，建立一支高素质、专业化的人才队伍是推动智能化钻井技术发展的关键。</a:t>
            </a:r>
          </a:p>
          <a:p>
            <a:r>
              <a:t>以上是一个关于“智能化钻井技术展望”的章节内容，供您参考。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钻井工程技术面临的挑战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石油钻井工程技术进展与挑战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钻井工程技术面临的挑战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地质复杂性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1.随着石油资源的减少，开采难度逐渐增大，复杂地质条件下的钻井工程成为必然趋势。这需要我们研发更为先进的钻井技术来应对。</a:t>
            </a:r>
          </a:p>
          <a:p>
            <a:r>
              <a:t>2.复杂地质条件下的钻井工程可能会导致更高的工程风险和成本。因此，提高钻井效率，降低钻井成本是面临的重要挑战。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环保与可持续性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1.石油钻井过程中可能会产生环境污染，这既影响了企业的社会形象，也对生态环境造成了破坏。因此，如何实现石油钻井工程的环保和可持续性是一大挑战。</a:t>
            </a:r>
          </a:p>
          <a:p>
            <a:r>
              <a:t>2.我们需要研发和应用更为环保的钻井技术和设备，同时也应建立更为严格的环保监管制度。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钻井工程技术面临的挑战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技术创新与研发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1.石油钻井工程技术需要不断创新和研发，以满足不断提高的开采需求和应对日益复杂的地质条件。</a:t>
            </a:r>
          </a:p>
          <a:p>
            <a:r>
              <a:t>2.技术研发和创新的投入大，风险高，需要企业和政府共同努力，建立有效的技术创新机制和研发资金保障机制。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人才培养与队伍建设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1.石油钻井工程技术的进步需要大量的专业人才支撑。然而，目前人才培养和队伍建设存在诸多问题，如人才短缺，队伍结构不合理等。</a:t>
            </a:r>
          </a:p>
          <a:p>
            <a:r>
              <a:t>2.我们需要加强人才培养和队伍建设的投入，建立完善的人才培养和激励机制，吸引和留住更多的人才。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https://d.book118.com/305243344202011042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钻井技术发展历程回顾</vt:lpstr>
      <vt:lpstr> 钻井技术发展历程回顾</vt:lpstr>
      <vt:lpstr> 钻井技术发展历程回顾</vt:lpstr>
      <vt:lpstr> 现代钻井工程技术进步</vt:lpstr>
      <vt:lpstr> 现代钻井工程技术进步</vt:lpstr>
      <vt:lpstr> 现代钻井工程技术进步</vt:lpstr>
      <vt:lpstr> 智能化钻井技术展望</vt:lpstr>
      <vt:lpstr> 智能化钻井技术展望</vt:lpstr>
      <vt:lpstr> 钻井工程技术面临的挑战</vt:lpstr>
      <vt:lpstr> 钻井工程技术面临的挑战</vt:lpstr>
      <vt:lpstr> 钻井工程技术面临的挑战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2024-09-03T20:01:11.598</cp:lastPrinted>
  <dcterms:created xsi:type="dcterms:W3CDTF">2024-09-03T12:01:11Z</dcterms:created>
  <dcterms:modified xsi:type="dcterms:W3CDTF">2024-09-03T12:01:13Z</dcterms:modified>
</cp:coreProperties>
</file>