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16ECE-1374-4B94-947C-302EA94B1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903B8-9938-4F95-B2C6-E06BBF727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A45F6-6406-4DC2-80D7-43D069883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760AA-2DCA-4132-8745-9A29898B8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144DAC-E370-45A4-9F40-E958792B3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4E9618-1C12-47FA-9B8D-C99674AD9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6F3CA1-F5FC-4010-8038-8C7A88866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4D62B-C1F5-402A-94C1-9C3073FE8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84BE6-515C-44D2-8578-9AEEAF0BC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039DD-C9AD-4299-B0F6-1DA4E5244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4E640-B466-489C-B507-52CE24BA7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010423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如何提升职场情商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了解情商的定义和重要性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识别和管理情绪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提升自我认知和自我管理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在实践中学习和成长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了解情商的定义和重要性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情商是指个体在情绪、情感、意志、耐受挫折等方面的品质和能力。它包括自我认知、情绪管理、自我激励、社交意识、人际关系管理等方面。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情商是一种软实力，与个人职业成功和组织绩效密切相关。高情商的人通常具备更好的人际关系、更强的领导力和更高的工作满意度。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情商在职场中扮演着至关重要的角色。高情商的员工往往更容易获得同事和领导的认可，更能够适应和应对各种工作挑战。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情商对于团队合作、沟通协调、领导力等方面也有着显著的影响。高情商的领导者能够更好地激发团队成员的潜力，提高团队整体绩效。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情商在职场中的重要性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56" r="22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情商对个人职业发展具有深远的影响。高情商的人在职场中更容易获得晋升和更好的职业机会。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情商水平的高低直接影响到个人的工作满意度和职业稳定性。高情商的人通常具备更高的工作满意度和更强的耐挫能力，能够在工作中更好地应对压力和挑战。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情商对个人职业发展的影响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识别和管理情绪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时刻关注自己的情绪变化，了解自己的情感状态，以便更好地应对工作挑战。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自我觉察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400" r="144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306" b="1330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记录与分享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083" b="2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定期回顾自己在工作中的情绪反应，分析情绪产生的原因，以便更好地掌控自己的情绪。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将自己的情绪记录下来，与同事或朋友分享，通过交流和反馈，更深入地了解自己的情绪。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认识自己的情绪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关注他人的面部表情、肢体动作和语气等非言语信号，以更好地理解他们的情绪状态。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观察非言语信号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积极倾听他人的意见和感受，尝试站在他们的角度思考问题，培养共情能力。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倾听与共情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主动询问他人的情感状态，给予积极的反馈和建设性的建议，增进彼此之间的理解和信任。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询问与反馈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理解他人的情绪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深呼吸与放松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调整心态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管理情绪的方法和技巧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332" r="1333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在紧张或情绪激动时，通过深呼吸、冥想或放松练习来缓解压力和焦虑。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遇到困难和挑战时，采用积极的思维方式，寻找解决问题的方法，提高应对压力的能力。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保持乐观、积极的心态，关注工作中的积极方面，减少消极情绪对工作的影响。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在需要时寻求同事、上司或专业心理咨询师的帮助和支持，共同解决问题和应对挑战。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提高沟通技巧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避免过早评判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不要过早地对对方的话语进行评判，保持客观和中立的态度。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反馈和确认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通过反馈和确认来确保理解对方的意图和信息。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避免打断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耐心等待对方表达完，不要急于插话或打断。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有效倾听是提升职场情商的关键，它有助于理解他人观点、建立信任关系和解决问题。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保持眼神接触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通过眼神接触传递出对对方的关注和尊重。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组织思路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在发言前先整理好思路，确保表达有条理和逻辑性。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清晰表达是职场中不可或缺的沟通技巧，它有助于传递信息、建立专业形象和促进合作。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避免使用复杂的词汇和句子结构，用简单易懂的方式表达观点。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适当使用肢体语言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配合口头表达，适当使用肢体语言来增强表达效果。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强调重点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在表达时强调重点，让对方更好地理解核心内容。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https://d.book118.com/305301042341011110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2024-09-16T11:56:59.324</cp:lastPrinted>
  <dcterms:created xsi:type="dcterms:W3CDTF">2024-09-16T03:56:59Z</dcterms:created>
  <dcterms:modified xsi:type="dcterms:W3CDTF">2024-09-16T03:57:01Z</dcterms:modified>
</cp:coreProperties>
</file>