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56CB23-41E7-423C-AC13-E57555676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E7B8E-03A5-495F-8CCF-BEF6F7707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BBCBF5-A2FD-4A3B-8B8D-EED48FE63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CA455B-D36E-4A7D-949A-7220251D65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8349DF-E377-4109-AC6B-5736F12160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ABBA3D-CD11-431D-8040-09C691B4E8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DC8B3A-DFF7-4771-9CB1-76265ECC6E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D63E4-6383-4865-9E37-D2E982D72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86582-5DFD-4CDA-AE87-2EF026A81A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7196B9-A492-4CA6-95AA-F2A4725C0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2C2A6-34D4-48CF-8AEB-46F34120F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30323104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tau蛋白与认知障碍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tau蛋白的简介与功能
 认知障碍的定义与分类
 tau蛋白与认知障碍关系
 tau蛋白异常的原因分析
 认知障碍的病理生理学
 临床症状与诊断方法
 治疗手段与干预措施
 研究现状与未来展望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tau蛋白的简介与功能</a:t>
            </a:r>
          </a:p>
        </p:txBody>
      </p:sp>
      <p:sp>
        <p:nvSpPr>
          <p:cNvPr id="3" name="Subtitle 2"/>
          <p:cNvSpPr>
            <a:spLocks noGrp="1"/>
          </p:cNvSpPr>
          <p:nvPr>
            <p:ph type="subTitle" idx="1"/>
          </p:nvPr>
        </p:nvSpPr>
        <p:spPr/>
        <p:txBody>
          <a:bodyPr/>
          <a:lstStyle/>
          <a:p>
            <a:r>
              <a:t>tau蛋白与认知障碍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tau蛋白的简介与功能</a:t>
            </a:r>
          </a:p>
        </p:txBody>
      </p:sp>
      <p:sp>
        <p:nvSpPr>
          <p:cNvPr id="3" name="Text Placeholder 2"/>
          <p:cNvSpPr>
            <a:spLocks noGrp="1"/>
          </p:cNvSpPr>
          <p:nvPr>
            <p:ph type="body" idx="1"/>
          </p:nvPr>
        </p:nvSpPr>
        <p:spPr/>
        <p:txBody>
          <a:bodyPr/>
          <a:lstStyle/>
          <a:p>
            <a:r>
              <a:t>tau蛋白的简介</a:t>
            </a:r>
          </a:p>
        </p:txBody>
      </p:sp>
      <p:sp>
        <p:nvSpPr>
          <p:cNvPr id="4" name="Content Placeholder 3"/>
          <p:cNvSpPr>
            <a:spLocks noGrp="1"/>
          </p:cNvSpPr>
          <p:nvPr>
            <p:ph sz="half" idx="2"/>
          </p:nvPr>
        </p:nvSpPr>
        <p:spPr/>
        <p:txBody>
          <a:bodyPr/>
          <a:lstStyle/>
          <a:p>
            <a:r>
              <a:t>1.tau蛋白是一种微管相关蛋白，主要存在于神经元内，对于维持微管的稳定和结构起着重要作用。</a:t>
            </a:r>
          </a:p>
          <a:p>
            <a:r>
              <a:t>2.tau蛋白的异常磷酸化会导致其功能和结构异常，进而影响微管的稳定性，导致神经元功能障碍。</a:t>
            </a:r>
          </a:p>
          <a:p>
            <a:r>
              <a:t>3.异常磷酸化的tau蛋白会形成神经原纤维缠结，这是许多神经退行性疾病的病理标志之一。</a:t>
            </a:r>
          </a:p>
          <a:p/>
        </p:txBody>
      </p:sp>
      <p:sp>
        <p:nvSpPr>
          <p:cNvPr id="5" name="Text Placeholder 4"/>
          <p:cNvSpPr>
            <a:spLocks noGrp="1"/>
          </p:cNvSpPr>
          <p:nvPr>
            <p:ph type="body" idx="3"/>
          </p:nvPr>
        </p:nvSpPr>
        <p:spPr/>
        <p:txBody>
          <a:bodyPr/>
          <a:lstStyle/>
          <a:p>
            <a:r>
              <a:t>tau蛋白的功能</a:t>
            </a:r>
          </a:p>
        </p:txBody>
      </p:sp>
      <p:sp>
        <p:nvSpPr>
          <p:cNvPr id="6" name="Content Placeholder 5"/>
          <p:cNvSpPr>
            <a:spLocks noGrp="1"/>
          </p:cNvSpPr>
          <p:nvPr>
            <p:ph sz="half" idx="4"/>
          </p:nvPr>
        </p:nvSpPr>
        <p:spPr/>
        <p:txBody>
          <a:bodyPr/>
          <a:lstStyle/>
          <a:p>
            <a:r>
              <a:t>1.tau蛋白的主要功能是促进微管的组装和稳定，调节微管的动态平衡，参与轴突运输等过程。</a:t>
            </a:r>
          </a:p>
          <a:p>
            <a:r>
              <a:t>2.tau蛋白的异常会导致神经元轴突运输障碍，影响神经递质的释放和神经信号的传导。</a:t>
            </a:r>
          </a:p>
          <a:p>
            <a:r>
              <a:t>3.tau蛋白的异常磷酸化和聚集还会引起神经元凋亡和神经炎症，进一步损害神经功能。</a:t>
            </a:r>
          </a:p>
          <a:p>
            <a:r>
              <a:t>以上内容仅供参考，建议查阅文献和资料获取更多信息。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认知障碍的定义与分类</a:t>
            </a:r>
          </a:p>
        </p:txBody>
      </p:sp>
      <p:sp>
        <p:nvSpPr>
          <p:cNvPr id="3" name="Subtitle 2"/>
          <p:cNvSpPr>
            <a:spLocks noGrp="1"/>
          </p:cNvSpPr>
          <p:nvPr>
            <p:ph type="subTitle" idx="1"/>
          </p:nvPr>
        </p:nvSpPr>
        <p:spPr/>
        <p:txBody>
          <a:bodyPr/>
          <a:lstStyle/>
          <a:p>
            <a:r>
              <a:t>tau蛋白与认知障碍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认知障碍的定义与分类</a:t>
            </a:r>
          </a:p>
        </p:txBody>
      </p:sp>
      <p:sp>
        <p:nvSpPr>
          <p:cNvPr id="3" name="Text Placeholder 2"/>
          <p:cNvSpPr>
            <a:spLocks noGrp="1"/>
          </p:cNvSpPr>
          <p:nvPr>
            <p:ph type="body" idx="1"/>
          </p:nvPr>
        </p:nvSpPr>
        <p:spPr/>
        <p:txBody>
          <a:bodyPr/>
          <a:lstStyle/>
          <a:p>
            <a:r>
              <a:t>认知障碍定义</a:t>
            </a:r>
          </a:p>
        </p:txBody>
      </p:sp>
      <p:sp>
        <p:nvSpPr>
          <p:cNvPr id="4" name="Content Placeholder 3"/>
          <p:cNvSpPr>
            <a:spLocks noGrp="1"/>
          </p:cNvSpPr>
          <p:nvPr>
            <p:ph sz="half" idx="2"/>
          </p:nvPr>
        </p:nvSpPr>
        <p:spPr/>
        <p:txBody>
          <a:bodyPr/>
          <a:lstStyle/>
          <a:p>
            <a:r>
              <a:t>1.认知障碍是指个体在认知过程中，包括记忆、注意力、语言、执行功能等方面出现明显的下降或异常。</a:t>
            </a:r>
          </a:p>
          <a:p>
            <a:r>
              <a:t>2.认知障碍是许多神经退行性疾病的主要症状，如阿尔茨海默病、额颞叶痴呆等。</a:t>
            </a:r>
          </a:p>
          <a:p>
            <a:r>
              <a:t>3.认知障碍的严重程度和表现形式因个体差异而异，需要通过专业的评估和诊断来确定。</a:t>
            </a:r>
          </a:p>
          <a:p/>
        </p:txBody>
      </p:sp>
      <p:sp>
        <p:nvSpPr>
          <p:cNvPr id="5" name="Text Placeholder 4"/>
          <p:cNvSpPr>
            <a:spLocks noGrp="1"/>
          </p:cNvSpPr>
          <p:nvPr>
            <p:ph type="body" idx="3"/>
          </p:nvPr>
        </p:nvSpPr>
        <p:spPr/>
        <p:txBody>
          <a:bodyPr/>
          <a:lstStyle/>
          <a:p>
            <a:r>
              <a:t>认知障碍分类</a:t>
            </a:r>
          </a:p>
        </p:txBody>
      </p:sp>
      <p:sp>
        <p:nvSpPr>
          <p:cNvPr id="6" name="Content Placeholder 5"/>
          <p:cNvSpPr>
            <a:spLocks noGrp="1"/>
          </p:cNvSpPr>
          <p:nvPr>
            <p:ph sz="half" idx="4"/>
          </p:nvPr>
        </p:nvSpPr>
        <p:spPr/>
        <p:txBody>
          <a:bodyPr/>
          <a:lstStyle/>
          <a:p>
            <a:r>
              <a:t>1.根据病因，认知障碍可分为原发性认知障碍和继发性认知障碍。原发性认知障碍主要由神经系统退行性病变引起，而继发性认知障碍则由其他疾病、脑部损伤或药物等因素导致。</a:t>
            </a:r>
          </a:p>
          <a:p>
            <a:r>
              <a:t>2.按照症状表现，认知障碍可分为记忆力障碍、注意力障碍、语言障碍、执行功能障碍等类型。这些症状可能单独出现，也可能同时存在。</a:t>
            </a:r>
          </a:p>
          <a:p>
            <a:r>
              <a:t>3.认知障碍的分类有助于医生更准确地诊断疾病和制定治疗方案。</a:t>
            </a:r>
          </a:p>
          <a:p>
            <a:r>
              <a:t>以上内容仅供参考，建议查阅相关文献和资料以获取更全面和准确的信息。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tau蛋白与认知障碍关系</a:t>
            </a:r>
          </a:p>
        </p:txBody>
      </p:sp>
      <p:sp>
        <p:nvSpPr>
          <p:cNvPr id="3" name="Subtitle 2"/>
          <p:cNvSpPr>
            <a:spLocks noGrp="1"/>
          </p:cNvSpPr>
          <p:nvPr>
            <p:ph type="subTitle" idx="1"/>
          </p:nvPr>
        </p:nvSpPr>
        <p:spPr/>
        <p:txBody>
          <a:bodyPr/>
          <a:lstStyle/>
          <a:p>
            <a:r>
              <a:t>tau蛋白与认知障碍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tau蛋白与认知障碍关系</a:t>
            </a:r>
          </a:p>
        </p:txBody>
      </p:sp>
      <p:sp>
        <p:nvSpPr>
          <p:cNvPr id="3" name="Text Placeholder 2"/>
          <p:cNvSpPr>
            <a:spLocks noGrp="1"/>
          </p:cNvSpPr>
          <p:nvPr>
            <p:ph type="body" idx="1"/>
          </p:nvPr>
        </p:nvSpPr>
        <p:spPr/>
        <p:txBody>
          <a:bodyPr/>
          <a:lstStyle/>
          <a:p>
            <a:r>
              <a:t>tau蛋白与认知障碍的关系概述</a:t>
            </a:r>
          </a:p>
        </p:txBody>
      </p:sp>
      <p:sp>
        <p:nvSpPr>
          <p:cNvPr id="4" name="Content Placeholder 3"/>
          <p:cNvSpPr>
            <a:spLocks noGrp="1"/>
          </p:cNvSpPr>
          <p:nvPr>
            <p:ph sz="half" idx="2"/>
          </p:nvPr>
        </p:nvSpPr>
        <p:spPr/>
        <p:txBody>
          <a:bodyPr/>
          <a:lstStyle/>
          <a:p>
            <a:r>
              <a:t>1.tau蛋白的异常磷酸化是导致神经纤维缠结的主要原因，进而影响神经元的功能和存活，最终导致认知障碍。</a:t>
            </a:r>
          </a:p>
          <a:p>
            <a:r>
              <a:t>2.tau蛋白的异常积累和认知障碍之间存在强烈的正相关关系，尤其在阿尔茨海默病中表现明显。</a:t>
            </a:r>
          </a:p>
          <a:p>
            <a:r>
              <a:t>3.通过研究tau蛋白的作用机制，可以为认知障碍的预防和治疗提供新的思路和方法。</a:t>
            </a:r>
          </a:p>
          <a:p/>
        </p:txBody>
      </p:sp>
      <p:sp>
        <p:nvSpPr>
          <p:cNvPr id="5" name="Text Placeholder 4"/>
          <p:cNvSpPr>
            <a:spLocks noGrp="1"/>
          </p:cNvSpPr>
          <p:nvPr>
            <p:ph type="body" idx="3"/>
          </p:nvPr>
        </p:nvSpPr>
        <p:spPr/>
        <p:txBody>
          <a:bodyPr/>
          <a:lstStyle/>
          <a:p>
            <a:r>
              <a:t>tau蛋白的结构与功能</a:t>
            </a:r>
          </a:p>
        </p:txBody>
      </p:sp>
      <p:sp>
        <p:nvSpPr>
          <p:cNvPr id="6" name="Content Placeholder 5"/>
          <p:cNvSpPr>
            <a:spLocks noGrp="1"/>
          </p:cNvSpPr>
          <p:nvPr>
            <p:ph sz="half" idx="4"/>
          </p:nvPr>
        </p:nvSpPr>
        <p:spPr/>
        <p:txBody>
          <a:bodyPr/>
          <a:lstStyle/>
          <a:p>
            <a:r>
              <a:t>1.tau蛋白是一种微管相关蛋白，主要存在于神经元的轴突中，对微管的稳定和运输过程起到重要作用。</a:t>
            </a:r>
          </a:p>
          <a:p>
            <a:r>
              <a:t>2.tau蛋白的异常磷酸化会导致其结构和功能的改变，进而影响微管的稳定性和神经元的正常功能。</a:t>
            </a:r>
          </a:p>
          <a:p>
            <a:r>
              <a:t>3.深入了解tau蛋白的结构和功能，有助于理解其在认知障碍中的作用和机制。</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tau蛋白与认知障碍关系</a:t>
            </a:r>
          </a:p>
        </p:txBody>
      </p:sp>
      <p:sp>
        <p:nvSpPr>
          <p:cNvPr id="3" name="Text Placeholder 2"/>
          <p:cNvSpPr>
            <a:spLocks noGrp="1"/>
          </p:cNvSpPr>
          <p:nvPr>
            <p:ph type="body" idx="1"/>
          </p:nvPr>
        </p:nvSpPr>
        <p:spPr/>
        <p:txBody>
          <a:bodyPr/>
          <a:lstStyle/>
          <a:p>
            <a:r>
              <a:t>tau蛋白异常磷酸化的机制</a:t>
            </a:r>
          </a:p>
        </p:txBody>
      </p:sp>
      <p:sp>
        <p:nvSpPr>
          <p:cNvPr id="4" name="Content Placeholder 3"/>
          <p:cNvSpPr>
            <a:spLocks noGrp="1"/>
          </p:cNvSpPr>
          <p:nvPr>
            <p:ph sz="half" idx="2"/>
          </p:nvPr>
        </p:nvSpPr>
        <p:spPr/>
        <p:txBody>
          <a:bodyPr/>
          <a:lstStyle/>
          <a:p>
            <a:r>
              <a:t>1.tau蛋白的异常磷酸化是受多种激酶和磷酸酶调节的，这些酶的活性受到多种因素的影响，包括神经递质、炎症因子等。</a:t>
            </a:r>
          </a:p>
          <a:p>
            <a:r>
              <a:t>2.异常磷酸化的tau蛋白会形成聚集体，进而形成神经纤维缠结，影响神经元的正常功能。</a:t>
            </a:r>
          </a:p>
          <a:p>
            <a:r>
              <a:t>3.研究tau蛋白异常磷酸化的机制，有助于寻找预防和治疗认知障碍的新靶点。</a:t>
            </a:r>
          </a:p>
          <a:p/>
        </p:txBody>
      </p:sp>
      <p:sp>
        <p:nvSpPr>
          <p:cNvPr id="5" name="Text Placeholder 4"/>
          <p:cNvSpPr>
            <a:spLocks noGrp="1"/>
          </p:cNvSpPr>
          <p:nvPr>
            <p:ph type="body" idx="3"/>
          </p:nvPr>
        </p:nvSpPr>
        <p:spPr/>
        <p:txBody>
          <a:bodyPr/>
          <a:lstStyle/>
          <a:p>
            <a:r>
              <a:t>tau蛋白与阿尔茨海默病</a:t>
            </a:r>
          </a:p>
        </p:txBody>
      </p:sp>
      <p:sp>
        <p:nvSpPr>
          <p:cNvPr id="6" name="Content Placeholder 5"/>
          <p:cNvSpPr>
            <a:spLocks noGrp="1"/>
          </p:cNvSpPr>
          <p:nvPr>
            <p:ph sz="half" idx="4"/>
          </p:nvPr>
        </p:nvSpPr>
        <p:spPr/>
        <p:txBody>
          <a:bodyPr/>
          <a:lstStyle/>
          <a:p>
            <a:r>
              <a:t>1.阿尔茨海默病是一种常见的认知障碍疾病，其主要病理特征包括神经纤维缠结和淀粉样蛋白斑块。</a:t>
            </a:r>
          </a:p>
          <a:p>
            <a:r>
              <a:t>2.tau蛋白的异常磷酸化和聚集在阿尔茨海默病的发病过程中起到关键作用，是导致神经元死亡和认知障碍的主要原因之一。</a:t>
            </a:r>
          </a:p>
          <a:p>
            <a:r>
              <a:t>3.通过研究tau蛋白与阿尔茨海默病的关系，可以为该病的诊断和治疗提供新的思路和方法。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tau蛋白与认知障碍关系</a:t>
            </a:r>
          </a:p>
        </p:txBody>
      </p:sp>
      <p:sp>
        <p:nvSpPr>
          <p:cNvPr id="3" name="Content Placeholder 2"/>
          <p:cNvSpPr>
            <a:spLocks noGrp="1"/>
          </p:cNvSpPr>
          <p:nvPr>
            <p:ph sz="half" idx="2"/>
          </p:nvPr>
        </p:nvSpPr>
        <p:spPr/>
        <p:txBody>
          <a:bodyPr/>
          <a:lstStyle/>
          <a:p>
            <a:r>
              <a:t>1.目前针对tau蛋白异常的治疗策略主要包括抑制其磷酸化、促进其降解和阻止其聚集等。</a:t>
            </a:r>
          </a:p>
          <a:p>
            <a:r>
              <a:t>2.多种针对tau蛋白的药物已经进入临床试验阶段，显示出一定的疗效和安全性。</a:t>
            </a:r>
          </a:p>
          <a:p>
            <a:r>
              <a:t>3.结合多种治疗手段，如药物治疗、非药物治疗和生活方式干预，可以更有效地改善认知障碍患者的症状和生活质量。</a:t>
            </a:r>
          </a:p>
          <a:p/>
        </p:txBody>
      </p:sp>
      <p:sp>
        <p:nvSpPr>
          <p:cNvPr id="4" name="Text Placeholder 3"/>
          <p:cNvSpPr>
            <a:spLocks noGrp="1"/>
          </p:cNvSpPr>
          <p:nvPr>
            <p:ph type="body" idx="3"/>
          </p:nvPr>
        </p:nvSpPr>
        <p:spPr/>
        <p:txBody>
          <a:bodyPr/>
          <a:lstStyle/>
          <a:p>
            <a:r>
              <a:t>tau蛋白与认知障碍的研究展望</a:t>
            </a:r>
          </a:p>
        </p:txBody>
      </p:sp>
      <p:sp>
        <p:nvSpPr>
          <p:cNvPr id="5" name="Content Placeholder 4"/>
          <p:cNvSpPr>
            <a:spLocks noGrp="1"/>
          </p:cNvSpPr>
          <p:nvPr>
            <p:ph sz="half" idx="4"/>
          </p:nvPr>
        </p:nvSpPr>
        <p:spPr/>
        <p:txBody>
          <a:bodyPr/>
          <a:lstStyle/>
          <a:p>
            <a:r>
              <a:t>1.随着科学技术的不断发展，对tau蛋白和认知障碍的研究将更加深入，有望揭示更多关于其作用和机制的细节。</a:t>
            </a:r>
          </a:p>
          <a:p>
            <a:r>
              <a:t>2.通过深入研究tau蛋白与认知障碍的关系，有望为临床实践提供更多有效的预防和治疗手段。</a:t>
            </a:r>
          </a:p>
          <a:p>
            <a:r>
              <a:t>3.未来研究应关注个体差异、疾病阶段和并发症等因素对tau蛋白和认知障碍的影响，以制定更加个性化的治疗方案。</a:t>
            </a:r>
          </a:p>
        </p:txBody>
      </p:sp>
      <p:sp>
        <p:nvSpPr>
          <p:cNvPr id="6" name="Text Placeholder 5"/>
          <p:cNvSpPr>
            <a:spLocks noGrp="1"/>
          </p:cNvSpPr>
          <p:nvPr>
            <p:ph type="body" idx="1"/>
          </p:nvPr>
        </p:nvSpPr>
        <p:spPr/>
        <p:txBody>
          <a:bodyPr/>
          <a:lstStyle/>
          <a:p>
            <a:r>
              <a:t>tau蛋白与认知障碍的治疗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tau蛋白异常的原因分析</a:t>
            </a:r>
          </a:p>
        </p:txBody>
      </p:sp>
      <p:sp>
        <p:nvSpPr>
          <p:cNvPr id="3" name="Subtitle 2"/>
          <p:cNvSpPr>
            <a:spLocks noGrp="1"/>
          </p:cNvSpPr>
          <p:nvPr>
            <p:ph type="subTitle" idx="1"/>
          </p:nvPr>
        </p:nvSpPr>
        <p:spPr/>
        <p:txBody>
          <a:bodyPr/>
          <a:lstStyle/>
          <a:p>
            <a:r>
              <a:t>tau蛋白与认知障碍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tau蛋白异常的原因分析</a:t>
            </a:r>
          </a:p>
        </p:txBody>
      </p:sp>
      <p:sp>
        <p:nvSpPr>
          <p:cNvPr id="3" name="Text Placeholder 2"/>
          <p:cNvSpPr>
            <a:spLocks noGrp="1"/>
          </p:cNvSpPr>
          <p:nvPr>
            <p:ph type="body" idx="1"/>
          </p:nvPr>
        </p:nvSpPr>
        <p:spPr/>
        <p:txBody>
          <a:bodyPr/>
          <a:lstStyle/>
          <a:p>
            <a:r>
              <a:t>基因突变</a:t>
            </a:r>
          </a:p>
        </p:txBody>
      </p:sp>
      <p:sp>
        <p:nvSpPr>
          <p:cNvPr id="4" name="Content Placeholder 3"/>
          <p:cNvSpPr>
            <a:spLocks noGrp="1"/>
          </p:cNvSpPr>
          <p:nvPr>
            <p:ph sz="half" idx="2"/>
          </p:nvPr>
        </p:nvSpPr>
        <p:spPr/>
        <p:txBody>
          <a:bodyPr/>
          <a:lstStyle/>
          <a:p>
            <a:r>
              <a:t>1.tau蛋白基因（MAPT）突变可能导致tau蛋白异常，影响其功能和稳定性，进一步导致神经元纤维缠结和认知障碍。</a:t>
            </a:r>
          </a:p>
          <a:p>
            <a:r>
              <a:t>2.某些基因突变可能增加tau蛋白的表达量，促进其聚集和磷酸化，从而加速神经退行性病变的进程。</a:t>
            </a:r>
          </a:p>
          <a:p>
            <a:r>
              <a:t>3.基因突变可能与家族性痴呆和额颞叶痴呆等认知障碍疾病的发生有关。</a:t>
            </a:r>
          </a:p>
          <a:p/>
        </p:txBody>
      </p:sp>
      <p:sp>
        <p:nvSpPr>
          <p:cNvPr id="5" name="Text Placeholder 4"/>
          <p:cNvSpPr>
            <a:spLocks noGrp="1"/>
          </p:cNvSpPr>
          <p:nvPr>
            <p:ph type="body" idx="3"/>
          </p:nvPr>
        </p:nvSpPr>
        <p:spPr/>
        <p:txBody>
          <a:bodyPr/>
          <a:lstStyle/>
          <a:p>
            <a:r>
              <a:t>蛋白质修饰异常</a:t>
            </a:r>
          </a:p>
        </p:txBody>
      </p:sp>
      <p:sp>
        <p:nvSpPr>
          <p:cNvPr id="6" name="Content Placeholder 5"/>
          <p:cNvSpPr>
            <a:spLocks noGrp="1"/>
          </p:cNvSpPr>
          <p:nvPr>
            <p:ph sz="half" idx="4"/>
          </p:nvPr>
        </p:nvSpPr>
        <p:spPr/>
        <p:txBody>
          <a:bodyPr/>
          <a:lstStyle/>
          <a:p>
            <a:r>
              <a:t>1.tau蛋白的异常磷酸化是导致其聚集和形成神经元纤维缠结的主要原因之一。</a:t>
            </a:r>
          </a:p>
          <a:p>
            <a:r>
              <a:t>2.异常糖基化修饰也可能影响tau蛋白的功能和稳定性，促进其聚集和沉积。</a:t>
            </a:r>
          </a:p>
          <a:p>
            <a:r>
              <a:t>3.蛋白质修饰异常可能与氧化应激、炎症等因素有关，进一步加重认知障碍的病理过程。</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tau蛋白异常的原因分析</a:t>
            </a:r>
          </a:p>
        </p:txBody>
      </p:sp>
      <p:sp>
        <p:nvSpPr>
          <p:cNvPr id="3" name="Text Placeholder 2"/>
          <p:cNvSpPr>
            <a:spLocks noGrp="1"/>
          </p:cNvSpPr>
          <p:nvPr>
            <p:ph type="body" idx="1"/>
          </p:nvPr>
        </p:nvSpPr>
        <p:spPr/>
        <p:txBody>
          <a:bodyPr/>
          <a:lstStyle/>
          <a:p>
            <a:r>
              <a:t>神经元损伤</a:t>
            </a:r>
          </a:p>
        </p:txBody>
      </p:sp>
      <p:sp>
        <p:nvSpPr>
          <p:cNvPr id="4" name="Content Placeholder 3"/>
          <p:cNvSpPr>
            <a:spLocks noGrp="1"/>
          </p:cNvSpPr>
          <p:nvPr>
            <p:ph sz="half" idx="2"/>
          </p:nvPr>
        </p:nvSpPr>
        <p:spPr/>
        <p:txBody>
          <a:bodyPr/>
          <a:lstStyle/>
          <a:p>
            <a:r>
              <a:t>1.神经元损伤可能导致tau蛋白的异常释放和聚集，进一步形成神经元纤维缠结。</a:t>
            </a:r>
          </a:p>
          <a:p>
            <a:r>
              <a:t>2.神经元损伤可能与缺血、缺氧、中毒等因素有关，这些因素可能导致脑损伤和认知障碍。</a:t>
            </a:r>
          </a:p>
          <a:p>
            <a:r>
              <a:t>3.神经元损伤引起的tau蛋白异常聚集可能促进神经元的死亡和脑萎缩，加重认知障碍的症状。</a:t>
            </a:r>
          </a:p>
          <a:p>
            <a:r>
              <a:t>以上内容仅供参考，建议查阅文献获取更多专业信息。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认知障碍的病理生理学</a:t>
            </a:r>
          </a:p>
        </p:txBody>
      </p:sp>
      <p:sp>
        <p:nvSpPr>
          <p:cNvPr id="3" name="Subtitle 2"/>
          <p:cNvSpPr>
            <a:spLocks noGrp="1"/>
          </p:cNvSpPr>
          <p:nvPr>
            <p:ph type="subTitle" idx="1"/>
          </p:nvPr>
        </p:nvSpPr>
        <p:spPr/>
        <p:txBody>
          <a:bodyPr/>
          <a:lstStyle/>
          <a:p>
            <a:r>
              <a:t>tau蛋白与认知障碍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https://d.book118.com/305303231042011042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tau蛋白的简介与功能</vt:lpstr>
      <vt:lpstr> tau蛋白的简介与功能</vt:lpstr>
      <vt:lpstr> 认知障碍的定义与分类</vt:lpstr>
      <vt:lpstr> 认知障碍的定义与分类</vt:lpstr>
      <vt:lpstr> tau蛋白与认知障碍关系</vt:lpstr>
      <vt:lpstr> tau蛋白与认知障碍关系</vt:lpstr>
      <vt:lpstr> tau蛋白与认知障碍关系</vt:lpstr>
      <vt:lpstr> tau蛋白与认知障碍关系</vt:lpstr>
      <vt:lpstr> tau蛋白异常的原因分析</vt:lpstr>
      <vt:lpstr> tau蛋白异常的原因分析</vt:lpstr>
      <vt:lpstr> tau蛋白异常的原因分析</vt:lpstr>
      <vt:lpstr> 认知障碍的病理生理学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2024-09-03T05:52:45.643</cp:lastPrinted>
  <dcterms:created xsi:type="dcterms:W3CDTF">2024-09-02T21:52:45Z</dcterms:created>
  <dcterms:modified xsi:type="dcterms:W3CDTF">2024-09-02T21:52:48Z</dcterms:modified>
</cp:coreProperties>
</file>