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DA333-38B3-4FAB-9229-C27F8DD15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ED43F-D66D-4BC5-BDA8-71DAA2DA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A6BA2-4355-48AF-8B47-A0DD7B1CF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7BF19-9659-4776-ACC5-E492905C5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2ADB3-28BE-4865-ACB7-3536C5943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1E742-30B3-497C-B0B0-59856372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8ADE9-F0EB-4B73-971E-22B80E5D1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A949D-0A4F-4C73-889B-A6F74368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83260-08D1-4BA5-9BFC-4C627103E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296C4-2E69-402F-BF17-1CB78D6D8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1229F-71C0-4EE1-A53C-717AB0D9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04110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90137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住院精神疾病患者自杀风险护理团体标准解读</a:t>
            </a:r>
            <a:endParaRPr lang="en-US" sz="5175" b="1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住院精神疾病患者自杀风险概述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精神疾病患者自杀问题日益严重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近年来，精神疾病患者自杀问题逐渐凸显，成为社会关注的焦点。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护理团体标准的制定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为规范和指导护理人员对住院精神疾病患者的护理工作，相关护理团体制定了针对自杀风险的护理标准。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通过解读和实施该团体标准，有助于提高对住院精神疾病患者的护理质量，降低自杀风险。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该标准为护理人员提供了明确的护理指导和规范，有助于确保患者的安全和权益。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该标准的制定和实施有助于推动护理学科的发展，提高护理专业的理论和实践水平。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住院精神疾病患者自杀风险概述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自杀风险定义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自杀风险评估是针对具有自杀倾向的患者进行全面评估，包括心理、社会、生理等多方面因素，以确定其自杀风险程度。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自杀风险是指个体在特定时间内发生自杀行为的可能性，包括企图自杀和实施自杀。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精神疾病患者自杀风险特点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精神疾病患者自杀风险较高，尤其是抑郁症、焦虑症、精神分裂症等严重精神障碍患者。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精神疾病患者自杀行为往往具有突发性、隐蔽性和难以预测性等特点，需要加强护理和监测。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通过观察患者的言语、行为、情绪等表现，以及询问家属或了解病史等方式，全面了解患者的自杀风险。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使用专业的自杀风险评估量表，如Beck自杀意念量表、Columbia-Suicide Severity Rating Scale等，对患者的自杀意念、行为进行评估。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通过实验室检查，如血常规、生化检查等，了解患者的生理状况，为评估自杀风险提供参考。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自杀风险评估方法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团体标准解读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国内外标准参差不齐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目前国内外对于精神疾病患者自杀风险的评估和护理标准存在差异，需要统一和规范。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临床实践中需要一套科学、实用的标准来指导精神疾病患者的自杀风险评估和护理工作。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精神疾病患者自杀问题严重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精神疾病患者自杀是一个严重的公共卫生问题，制定相关标准是必要的。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标准制定背景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标准主要内容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对患者进行全面的自杀风险评估，包括心理、社会、环境和生物学因素。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根据评估结果，制定个性化的护理计划，包括心理护理、药物治疗、生活照顾等。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定期监测患者的自杀风险变化情况，及时调整护理计划，并做好相关记录。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对医护人员进行培训和考核，确保他们具备实施该标准的专业技能和知识。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加强宣传与培训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逐步推广应用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完善配套措施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持续改进与完善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标准实施建议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通过多种渠道宣传该标准，提高医护人员对精神疾病患者自杀风险的认识和重视程度。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先在部分医疗机构试点实施，根据实际情况逐步推广应用到全国范围。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加强相关政策、制度、设施等方面的建设，为标准的实施提供有力保障。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根据实践反馈和经验总结，不断改进和完善该标准，提高其实用性和科学性。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护理措施与建议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https://d.book118.com/305304110133011042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2024-09-03T14:30:58.132</cp:lastPrinted>
  <dcterms:created xsi:type="dcterms:W3CDTF">2024-09-03T06:30:58Z</dcterms:created>
  <dcterms:modified xsi:type="dcterms:W3CDTF">2024-09-03T06:31:00Z</dcterms:modified>
</cp:coreProperties>
</file>