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E5C0DE-2992-4E8D-931F-AB19A73F5A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66A173-D2E3-4FB3-B187-D577977D04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067C21-07AC-4B51-9F11-702CE3A8FE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BDFCEF-EF34-4E4A-94B0-7D0BB6A790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7E33DE-0007-47D5-AE4E-AB6748A20D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634BD0-9084-424C-B6C9-BD39DD8B45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F2BBE7-DC3F-47FF-ACE8-06D046E0F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B8B50E-CB9E-47EF-90EA-5F05948D62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1F9B26-B2F6-430F-AFD8-3A168E9EDB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37BA72-A58F-4215-BE04-3FA9F814B1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A381B5-87A0-4A40-A0FD-D0B14B0E16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5313020231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护理病历书写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护理病历书写概述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护理病历的内容与格式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护理病历的记录方法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护理病历的评估与审核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护理病历的电子化管理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护理病历书写的培训与实践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护理病历书写概述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护理病历是护理人员在临床工作中，对病人病情状况、自身认知情况进行了解、观察、评估后，所做的文字记录。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护理病历的书写目的是为了记录病人的病情变化、护理措施及效果，为临床诊断和治疗提供依据，同时也是评价护理效果和总结护理经验的重要资料。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护理病历是记录病人病情和护理过程的重要资料，为医生提供病人全面的信息，帮助医生做出准确的诊断和治疗方案。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提供病人信息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通过护理病历的记录，可以及时发现病人的病情变化和潜在风险，采取相应的护理措施，保障病人的生命安全。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保障病人安全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护理病历的书写能够促使护理人员更加细致地观察和评估病人情况，提高护理工作的质量和效率。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护理病历的重要性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护理病历的记录必须准确，包括病人的病情状况、自身认知情况、护理措施及效果等。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准确性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护理病历的记录必须及时，以便及时发现病人的病情变化和潜在风险，采取相应的护理措施。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护理病历的记录必须全面，包括病人的基本信息、病情状况、自身认知情况、护理措施及效果等。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完整性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护理病历的书写必须符合规范，包括书写格式、用词用语等，以保证记录的可读性和可利用性。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规范性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护理病历的书写要求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护理病历的内容与格式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患者基本信息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主诉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基本内容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姓名、性别、年龄、住院号等。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患者的主要症状和体征，以及就诊原因。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既往病史、家族史、用药史等。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包括生命体征、心理状况、自理能力等方面的评估。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按照规定的格式书写，包括封面、正文、护理计划、护理记录等部分。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使用规定的符号和缩写，如qd、bid等。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文字表述要清晰、准确，避免使用模糊或含糊的语言。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格式规范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填写注意事项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及时填写，确保信息的实时性和准确性。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注意保护患者隐私，避免泄露个人信息。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对于特殊情况或紧急情况，应使用加急或紧急标签，以便医生及时处理。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护理病历的记录方法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文字描述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文字描述要求准确、清晰、简练，能够让医护人员快速了解病人的病情和护理情况。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文字描述是护理病历书写的基本方式，通过文字描述病人的病情、症状、体征、治疗措施和护理措施等。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数据记录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数据记录是护理病历书写的重要方式之一，通过数据记录病人的生命体征、实验室检查结果等量化指标。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数据记录要求准确、及时、规范，能够为医护人员的诊断和治疗提供科学依据。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表格记录是一种规范化的记录方式，通过表格记录病人的基本信息、病情、护理措施等。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表格记录要求规范、完整、条理清晰，能够为医护人员的护理工作提供便利。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表格记录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https://d.book118.com/305313020231011044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2024-09-07T03:56:23.320</cp:lastPrinted>
  <dcterms:created xsi:type="dcterms:W3CDTF">2024-09-06T19:56:23Z</dcterms:created>
  <dcterms:modified xsi:type="dcterms:W3CDTF">2024-09-06T19:56:25Z</dcterms:modified>
</cp:coreProperties>
</file>