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8A1913-8914-4878-96B6-F9293A94B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5160B4-51F2-49F1-85BC-1943ECF9D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F369D-12BA-41D8-B211-AE04968DD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866CD8-4CD1-474B-B671-9C475C8A1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C5C9D9-3338-4914-AF38-6C73DB097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82C2DA-D0AF-4029-9E7F-487A75088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7D3947-3F7C-4DEB-BEDB-32E4BB167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F20EA7-8CF4-4F23-B7EF-2A3B99B88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757FE1-D232-46F7-A75E-32467FFBA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10615E-42C5-4CB5-BE6D-3E736FFF9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847468-8117-406A-A713-0C2A5A69A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313120203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智慧城市地下管网大数据应用信息化平台建设方案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总体架构设计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平台功能实现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创新点与特色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实施计划与进度安排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预期成果及效益评估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随着全球城市化进程的不断推进，城市规模持续扩大，城市管理面临诸多挑战。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城市化进程加速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99" r="1669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信息技术创新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智慧城市建设热潮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大数据、物联网、云计算等新一代信息技术的快速发展，为城市智慧化提供了有力支撑。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各国政府纷纷将智慧城市建设纳入发展战略，推动城市可持续发展。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智慧城市发展趋势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许多城市地下管网建设年代久远，老化严重，存在安全隐患。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0313" r="2031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1250" r="11250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管网老化严重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地下管网数据分散在各个部门，缺乏统一的管理标准和规范。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数据管理不规范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传统监测手段效率低下，难以满足实时监测和预警的需求。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监测手段落后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地下管网现状及挑战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提高城市安全管理水平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通过实时监测和预警，及时发现并处理安全隐患，保障城市安全。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推动智慧城市建设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地下管网大数据应用信息化平台是智慧城市建设的重要组成部分，有助于提升城市整体智慧化水平。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实现地下管网数字化管理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建立地下管网数字化管理平台，实现管网数据的集中存储、共享和应用。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项目建设目标与意义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总体架构设计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958" r="12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移动终端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支持现场工作人员通过移动设备上报数据，实现数据的实时采集和更新。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传感器网络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部署各类传感器，实时监测地下管网状态，如压力、流量、温度等。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数据接口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对接相关部门和企业的数据系统，获取管网设计、施工、运维等全生命周期数据。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58" r="1695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有线网络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利用城市光纤等有线网络资源，实现大数据的高效传输。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无线网络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借助4G/5G等无线通信技术，满足移动设备和远程传感器的数据传输需求。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数据加密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采用先进的数据加密技术，确保数据传输过程中的安全性和保密性。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数据传输层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采用分布式文件系统或数据库，实现海量数据的可靠存储和扩展。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分布式存储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对数据进行清洗、去重、格式转换等预处理，提高数据质量。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运用数据挖掘、机器学习等技术，对管网数据进行深入分析，发现潜在问题和优化空间。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数据存储与处理层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运维管理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数据共享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应用服务层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提供地下管网的实时监测服务，包括压力、流量、温度等关键指标的实时展示和报警。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基于大数据分析结果，为政府和企业提供决策支持，如管网优化改造建议、风险评估报告等。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支持管网的日常运维管理，包括设备巡检、故障排查、维修记录等功能。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实现与相关部门和企业的数据共享交换，推动城市基础设施的协同管理和优化。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关键技术应用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采用分布式存储技术，实现对地下管网大数据的高效、安全、可靠存储。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海量数据存储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运用大数据处理技术，对地下管网数据进行清洗、整合、分析，挖掘数据价值。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数据处理与分析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通过数据可视化技术，将地下管网数据以直观、易懂的图形化方式展现，提高决策效率。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7676036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数据采集与传输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通过物联网技术，实时采集地下管网运行数据，确保数据的实时性和准确性。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远程监控与管理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借助物联网平台，实现对地下管网的远程监控和管理，提高运营效率。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设备接入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利用物联网技术，实现地下管网监测设备的接入，构建物联网感知网络。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81" r="16181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地理信息系统建设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运用GIS技术，构建地下管网地理信息系统，实现空间数据的集成管理。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空间分析与应用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基于GIS的空间分析功能，对地下管网进行空间布局优化、风险评估等应用。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三维可视化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利用GIS三维可视化技术，真实展现地下管网的空间形态和运行状态。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GIS技术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云计算平台搭建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采用云计算技术，搭建地下管网大数据应用信息化云平台，实现资源池化、弹性扩展。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运用云计算的安全技术和隐私保护手段，确保地下管网数据的安全性和隐私性。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高性能计算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借助云计算的高性能计算能力，满足地下管网大数据处理和分析的高性能需求。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云计算技术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平台功能实现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历史数据整合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将历史数据进行清洗、整合，形成可用于分析的数据集。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多源数据融合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整合来自不同部门、不同系统的数据，形成全面的城市地下管网数据视图。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实时数据采集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通过传感器、监测设备等手段，对地下管网运行数据进行实时采集。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数据采集与整合功能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对数据进行去噪、填充缺失值、数据转换等预处理操作。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数据挖掘与分析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利用统计分析、机器学习等方法，对地下管网数据进行深入挖掘和分析。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风险预测与评估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基于历史数据和实时数据，构建风险预测模型，对地下管网运行风险进行评估和预警。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数据处理与分析功能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https://d.book118.com/305313120203011120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2024-09-23T01:54:01.110</cp:lastPrinted>
  <dcterms:created xsi:type="dcterms:W3CDTF">2024-09-22T17:54:01Z</dcterms:created>
  <dcterms:modified xsi:type="dcterms:W3CDTF">2024-09-22T17:54:03Z</dcterms:modified>
</cp:coreProperties>
</file>