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CD359-A034-4911-B9C0-81FA835BB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BFA4E-F9E3-4B8B-90BE-8ABF3FC04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D2E4F-58AD-4FEA-B8AB-17872494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A8B9-0531-466C-8944-1A8DE33C9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72BAC-F48A-477B-98F6-5A2C53F0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81C8F-3483-40D8-8C5B-461DFF040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5754EC-A255-4A80-BE2E-07E0C96B3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1FE98-7C06-4901-A035-1CD91205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99AB2-DD9E-48B2-97FD-7880B12BA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425BD-07F4-4C02-BC19-35AEDFF0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AD685-FE80-400C-A99B-CCCAF0A0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0011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耳鼻喉护理个案病例汇报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康复与随访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既往病史：无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患者自述近期出现鼻塞、流涕、打喷嚏等症状，疑似感冒，但持续时间较长，且症状逐渐加重。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根据患者症状、体征及实验室检查结果，确诊为过敏性鼻炎。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给予患者药物治疗，包括抗过敏药物、抗炎药物等；同时进行健康教育，指导患者如何预防过敏性鼻炎的发作。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就诊经过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患者于2周前就诊于某医院耳鼻喉科，经过初步检查，医生诊断为过敏性鼻炎。给予药物治疗后，症状有所缓解，但未完全消失。患者为进一步治疗，遂来我院就诊。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病例情况简介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患者因持续的喉咙痛和鼻塞症状就诊，医生根据患者的主诉和症状，初步诊断为急性鼻炎。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医生对患者进行了基本的耳鼻喉检查，观察到患者的鼻腔黏膜红肿，鼻甲肿大，初步判断为急性鼻炎。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为了进一步确诊，医生要求患者进行血常规检查，结果显示白细胞计数略有升高，支持急性鼻炎的诊断。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为了排除其他可能的病因，医生建议患者进行X光检查，结果显示鼻窦无明显异常，排除了鼻窦炎的可能性。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进一步检查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X光检查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最终诊断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治疗方案：医生根据诊断结果，为患者制定了治疗方案，包括药物治疗和鼻腔冲洗等护理措施，以缓解患者的症状。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综合以上检查结果和患者的症状，医生最终诊断为急性鼻炎。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根据患者的具体病情，医生会开具相应的药物进行治疗，如抗生素、抗炎药等。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对于某些严重的耳鼻喉疾病，如鼻窦炎、扁桃体炎等，可能需要进行手术治疗。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如声带休息、蒸汽吸入等，有助于缓解症状和促进康复。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医生对患者进行详细的检查和评估，以确定最佳治疗方案。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根据治疗方案，医生会指导患者进行相应的治疗措施，如药物治疗、手术治疗或物理治疗。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在治疗过程中，医生会定期监测患者的病情变化，以便及时调整治疗方案。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https://d.book118.com/305320011100011102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2024-09-11T02:32:22.772</cp:lastPrinted>
  <dcterms:created xsi:type="dcterms:W3CDTF">2024-09-10T18:32:22Z</dcterms:created>
  <dcterms:modified xsi:type="dcterms:W3CDTF">2024-09-10T18:32:24Z</dcterms:modified>
</cp:coreProperties>
</file>