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BADDC-FBDA-490E-9832-87AAFFDC7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DA272-93C3-47F0-9B97-4BAE95DB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60DAF-E5C4-40D9-9CBF-9A93DBBC1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2D1F1-56CF-4091-AA47-86800B672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608FE-AE73-415D-BAA4-7A53A6E6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C331C-EA5C-4712-B21B-FB2AD6BA0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A00F01-45AB-4A55-9766-565ED211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7CA46-0032-408C-8D9F-FABE8C76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46617-5380-4345-944E-C2B95814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FCD19-FD23-417D-BED3-8C12DFA0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A5BF-CAB3-4E9E-A721-DDF15DFD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01003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91" r="2929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输血患者是指因各种原因导致血液量减少或血液成分不足，需要通过输注外来血液或血液制品来补充或纠正血液状态的患者。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根据输血目的的不同，输血患者可分为红细胞输注、血小板输注、血浆输注等不同类型。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输血患者的定义与分类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31" b="2353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创伤、出血、烧伤、慢性疾病、肿瘤等。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头晕、乏力、心慌、胸闷、气短等，严重时可出现意识障碍、休克等症状。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输血患者的常见病因与症状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根据患者的具体情况，制定个性化的治疗方案，确保输血安全、有效。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根据患者的病情和实验室检查结果，选择合适的血液或血液制品进行输注，同时给予相应的对症治疗和护理。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输血患者的治疗原则与方案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确保患者或家属签署输血知情同意书，尊重患者的自主决定权。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根据医嘱准备相应类型和数量的血液制品，确保血型、交叉配血试验等符合要求。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了解患者病情、输血目的、输血史及过敏史，评估患者是否符合输血指征。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向患者及家属说明输血的目的、必要性、注意事项及可能出现的风险和不良反应。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准备血液制品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输血前的护理准备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严格核对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在输血前、中、后严格核对血液制品信息及患者信息，确保无误。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控制输血速度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根据患者情况调节输血速度，避免过快或过慢导致的不良后果。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观察输血反应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密切观察患者在输血过程中是否出现发热、过敏等不良反应，及时处理并记录。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保持静脉通路通畅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确保输血管道通畅，避免血液制品外渗和堵塞。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输血过程中的护理观察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02" b="153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82" r="108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输血后的护理措施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密切监测患者生命体征及病情变化，评估输血效果。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详细记录护理查房过程中患者的病情状况、护理措施及效果评价。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向患者及家属宣传输血的相关知识，提高其对输血的认识和自我保护能力。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整理用过的护理用物，确保清洁、消毒到位，为下一次护理操作做好准备。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整理用物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输血患者的心理护理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https://d.book118.com/305320100321011034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2024-08-30T15:44:51.747</cp:lastPrinted>
  <dcterms:created xsi:type="dcterms:W3CDTF">2024-08-30T07:44:51Z</dcterms:created>
  <dcterms:modified xsi:type="dcterms:W3CDTF">2024-08-30T07:44:53Z</dcterms:modified>
</cp:coreProperties>
</file>