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E971-612D-4DEC-8F5F-72EA4C573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1B6DF-0FAA-4F75-8246-9D099F0A1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20168-4F8C-4822-A140-CEAC5B901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AAA44-E783-446B-A68A-F2540E63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688B2-F575-4CA4-90A9-7C160B5B8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9B0AF-50D6-4E91-978F-83BBB5FD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AF706-2344-4AAB-9CA5-4F30BA890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370EA-8290-46EA-B09E-126C8CAB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2B1C4-79D9-4B01-85BE-8C2112B02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449A2-BFF1-4045-A620-DF0A26F8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B4575-52CB-4E4C-91D9-98D14BB1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1013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107106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营养管堵管预防及处理</a:t>
            </a:r>
            <a:r>
              <a:rPr lang="en-US" altLang="zh-CN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营养管使用基本知识与注意事项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堵管原因分析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堵管后处理方法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营养管使用基本知识与注意事项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14" r="31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适用于胃肠道功能正常或部分正常，需要长期或短期营养支持的患者。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适用于胃肠道功能障碍或不能耐受肠内营养的患者，如严重胰腺炎、短肠综合征等。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肠外营养管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营养管类型及适应症选择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评估患者病情和鼻腔状况，选择合适型号的营养管，准备必要的安装工具和材料。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按照无菌操作原则，经鼻腔或口腔将营养管插入胃内或空肠内，确认位置正确后固定。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采用医用胶布或固定带将营养管妥善固定在患者面部或耳部，防止滑脱和移位。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正确安装与固定方法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定期冲洗营养管，防止堵塞和感染。一般采用温开水或生理盐水进行冲洗。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208" b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每天对营养管外端进行清洁消毒，保持局部干燥卫生。可采用酒精棉球或碘伏消毒液进行消毒。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在配制和输注营养液过程中，严格遵守无菌操作原则，防止营养液污染。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防止污染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日常使用中的保养和清洁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188" b="251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定期检查与更换策略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定期检查营养管的位置和固定情况，评估营养管的通畅性和使用效果。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更换时机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根据营养管的材质和使用情况，及时更换老化、破损或堵塞的营养管。一般硅胶营养管可留置数月，而聚氨酯营养管留置时间较短。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按照无菌操作原则，拔除原营养管后重新插入新的营养管，并进行妥善固定和标识。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堵管原因分析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如意识障碍、咳嗽反射减弱或消失，导致痰液堵塞管道。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如营养液中蛋白质、脂肪含量过高，易在管道内壁形成沉淀，导致堵管。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患者营养液粘稠度过高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患者因素导致堵管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部分材质的管道内壁易与营养液中的某些成分发生反应，形成沉淀物，导致堵管。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管道内径过小，易使营养液在通过时形成涡流，增加堵管风险。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管道因素导致堵管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管道内径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管道材质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营养液配制不当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如未按照规定的顺序和方法配制营养液，易导致营养液中的成分发生沉淀，进而堵管。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冲洗管道不及时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长时间未冲洗管道或冲洗不彻底，易使管道内壁附着物增多，导致堵管。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操作不当导致堵管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1" r="24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药物与营养液相互作用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部分药物与营养液中的成分发生反应，形成沉淀或结晶，导致堵管。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管道受压或扭曲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如患者体位改变、管道固定不当等因素导致管道受压或扭曲，使营养液流通不畅，增加堵管风险。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https://d.book118.com/305321013033011111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2024-09-16T20:49:18.976</cp:lastPrinted>
  <dcterms:created xsi:type="dcterms:W3CDTF">2024-09-16T12:49:18Z</dcterms:created>
  <dcterms:modified xsi:type="dcterms:W3CDTF">2024-09-16T12:49:21Z</dcterms:modified>
</cp:coreProperties>
</file>