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BC8D6-6E50-49C7-B78D-F74EDA86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4C7A9-CC28-43A2-8BB5-D3E578241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3F6AA-3177-4596-954E-42DBEDC3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77DDB-52A7-4281-AB3D-5BAAAC690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B0DF9-D3E7-4604-9E86-89BC9CB8F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09753-DF47-4D7B-A4A4-09DD621C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8A97A-3200-4AE2-A3BE-0AF34EE9F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DFE91-EC72-4DE7-A545-3CBBA10B6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40F4B-D415-4667-B397-F9033AF6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DA1F1-E577-402D-91B7-73294FE5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DE3A0-645B-4A6F-AFFE-95B5F1AC9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102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股沟疝的护理措施\n## 1.腹股沟疝的基本概念与病因\n### 1.1腹股沟疝的定义与分类\n### 1.2腹股沟疝的发病原因\n### 1.3腹股沟疝的高危因素\n## 2.腹股沟疝的临床表现与诊断\n### 2.1腹股沟疝的临床症状\n### 2.2腹股沟疝的体格检查\n### 2.3腹股沟疝的影像学检查\n## 3.腹股沟疝的治疗方法\n### 3.1腹股沟疝的保守治疗\n### 3.2腹股沟疝的手术治疗\n### 3.3腹股沟疝的术后康复\n## 4.腹股沟疝的护理评估与护理诊断\n### 4.1腹股沟疝的护理评估\n### 4.2腹股沟疝的护理诊断\n### 4.3腹股沟疝的护理目标与计划\n## 5.腹股沟疝的护理措施\n### 5.1腹股沟疝患者的术前护理\n### 5.2腹股沟疝患者术后护理\n### 5.3腹股沟疝患者的并发症预防与护理\n## 6.腹股沟疝患者的健康教育\n### 6.1腹股沟疝患者的生活指导\n### 6.2腹股沟疝患者的饮食指导\n### 6.3腹股沟疝患者的运动指导\n## 7.腹股沟疝的护理案例分析\n### 7.1腹股沟疝护理案例介绍\n### 7.2腹股沟疝护理案例分析\n### 7.3腹股沟疝护理案例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腹股沟疝的护理措施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腹股沟疝的基本概念与病因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腹股沟疝的定义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腹腔内组织或器官从腹股沟区域的腹壁缺损处突出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疝囊通过腹股沟管突出，可进入阴囊或大阴唇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腹股沟疝的分类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根据疝囊的位置和疝内容物的类型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腹股沟斜疝：疝囊通过腹股沟管突出，可进入阴囊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腹股沟直疝：疝囊直接从腹壁突出，不进入阴囊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腹股沟疝的定义与分类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腹股沟疝的发病原因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先天性因素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鞘突未闭或闭合不全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肌肉或筋膜发育不全 -后天性因素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腹腔内压力增高：如慢性咳嗽、便秘、妊娠等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肌肉或筋膜损伤：如运动损伤、手术等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鞘突结构异常：如鞘突过长、狭窄等</a:t>
            </a:r>
            <a:endParaRPr/>
          </a:p>
        </p:txBody>
      </p:sp>
      <p:cxnSp>
        <p:nvCxnSpPr>
          <p:cNvPr id="24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年龄：随着年龄的增长，腹壁肌肉逐渐减弱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性别：男性发病率较高，可能与睾丸下降有关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遗传：有家族史的患者更容易患病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慢性疾病：如慢性咳嗽、便秘、尿路梗阻等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腹股沟疝的高危因素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腹股沟疝的临床表现与诊断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肿块：腹股沟区域出现可复性肿块，站立、咳嗽或用力时明显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疼痛：肿块突出时伴有疼痛，严重时可出现绞窄性疝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消化不良：疝内容物压迫肠道，导致排便困难、腹痛等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腹股沟疝的临床症状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6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6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观察肿块：检查腹股沟区域是否有肿块，了解肿块的大小、形状、硬度等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7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触诊肿块：用手指轻压肿块，了解肿块的质地、活动度等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7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咳嗽试验：让患者咳嗽，观察肿块是否突出，了解疝囊的大小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腹股沟疝的体格检查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腹股沟疝的影像学检查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8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腹部超声：了解疝囊、疝内容物及周围结构的情况</a:t>
                </a:r>
                <a:endParaRPr/>
              </a:p>
            </p:txBody>
          </p:sp>
          <p:cxnSp>
            <p:nvCxnSpPr>
              <p:cNvPr id="28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CT扫描：评估疝囊、疝内容物及周围结构的情况，有助于手术方案的制定</a:t>
                </a:r>
                <a:endParaRPr/>
              </a:p>
            </p:txBody>
          </p:sp>
        </p:grpSp>
        <p:grpSp>
          <p:nvGrpSpPr>
            <p:cNvPr id="29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X线检查：了解肠道梗阻、肺部疾病等情况，有助于发现病因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腹股沟疝的治疗方法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适应症：轻度疝患者，无明显症状，不愿手术或不能耐受手术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治疗方法：佩戴疝带、减轻腹压、保持大便通畅等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腹股沟疝的保守治疗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腹股沟疝的手术治疗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适应症：中、重度疝患者，有症状或并发症，无手术禁忌症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治疗方法：开放式手术、腹腔镜手术等，根据患者情况选择合适的手术方式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休息：术后避免剧烈运动，避免重体力劳动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饮食：保持大便通畅，避免便秘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康复：进行适当的康复锻炼，如腹部肌肉锻炼、盆底肌肉锻炼等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腹股沟疝的术后康复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腹股沟疝的护理评估与护理诊断</a:t>
            </a:r>
            <a:endParaRPr/>
          </a:p>
        </p:txBody>
      </p:sp>
      <p:sp>
        <p:nvSpPr>
          <p:cNvPr id="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腹股沟疝的护理评估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44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生理评估：了解患者的身体状况，如生命体征、腹部情况等</a:t>
                </a:r>
                <a:endParaRPr/>
              </a:p>
            </p:txBody>
          </p:sp>
          <p:cxnSp>
            <p:nvCxnSpPr>
              <p:cNvPr id="4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心理评估：了解患者的心理状况，如焦虑、抑郁等</a:t>
                </a:r>
                <a:endParaRPr/>
              </a:p>
            </p:txBody>
          </p:sp>
        </p:grpSp>
        <p:grpSp>
          <p:nvGrpSpPr>
            <p:cNvPr id="54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社会评估：了解患者的生活、工作、家庭等情况，评估患者对疾病认知的程度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https://d.book118.com/305321023010011110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腹股沟疝的护理措施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2024-09-15T02:33:52.074</cp:lastPrinted>
  <dcterms:created xsi:type="dcterms:W3CDTF">2024-09-14T18:33:52Z</dcterms:created>
  <dcterms:modified xsi:type="dcterms:W3CDTF">2024-09-14T18:33:54Z</dcterms:modified>
</cp:coreProperties>
</file>