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3C24A7-EA75-42A3-9392-1AA3AF1DD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A6615-7123-44D9-8D3D-2281D34F65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353F66-ADFB-49B0-B2F5-D7358C8FF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FB02FE-12B5-4773-9296-597CDFEB8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C25BA-1A3E-492B-98C1-8537F2A912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D578C7-BFFD-409F-B698-3390FCEC8E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D7F168-6DA5-43E5-BD80-EEAF7EBF2B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5452B5-32FD-4656-B318-508168F7B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750F1-E9A3-401D-8292-37F392A79D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81EFE6-5917-487A-A09E-817942534B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303A2-7361-4255-A45D-6CEE8D7A9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1.jpeg" /><Relationship Id="rId4" Type="http://schemas.openxmlformats.org/officeDocument/2006/relationships/image" Target="../media/image2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32113103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科研经费管理培训</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汇报人：XX</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科研经费管理概述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科研经费的申请与使用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科研经费的预算与核算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科研经费的管理与监督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科研经费管理的案例分析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科研经费管理概述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954" r="249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科研经费是指用于支持科学研究活动的资金，包括政府拨款、企事业单位投入、社会捐赠等。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政府拨款、企事业单位投入、社会捐赠、国际合作等。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来源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科研经费的定义与来源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保障科研活动的正常进行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科研经费是科研活动正常进行的基础，有效的经费管理可以确保科研项目的顺利实施。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提高经费使用效益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合理的经费安排和使用，能够最大化地发挥科研经费的效益，为科研人员提供更好的研究条件。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促进科研成果产出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良好的经费管理有助于提高科研效率，加速科研成果的产出和转化。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国家科技计划与专项经费管理规定</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针对国家科技计划和专项经费的管理和使用，国家出台了一系列规定和政策，明确了经费的来源、使用范围、管理要求等。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250" b="2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高校、科研机构经费管理规定</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各高校和科研机构根据自身实际情况制定了相应的经费管理规定，规范本单位科研经费的使用和管理。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财务管理与审计制度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为了确保科研经费的合法、合规使用，财务管理与审计制度对科研经费的管理提出了具体要求和规范。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科研经费管理的法规与政策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科研经费的申请与使用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确定研究项目</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填写申请表格</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提交申请材料</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等待审批结果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科研经费的申请流程</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首先需要确定研究项目，明确研究目标、内容和方法。</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根据所在机构或部门的要求，填写相关的科研经费申请表格，提供必要的信息和材料。</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将填好的申请表格和其他必要的材料提交给相关部门或机构进行审核。</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等待审批结果，如果申请成功，即可获得科研经费。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72" r="170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科研经费的使用规定</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科研经费必须专款专用，只能用于与科研项目相关的支出。</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必须按照项目预算和计划合理使用科研经费，不得挪用或滥用。</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必须遵守国家和所在机构的财务规定，确保经费使用的合法性和规范性。</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对于已经发生的合理支出，需要及时办理报销手续。</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专款专用</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合理使用</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遵守财务规定</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及时报销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将与科研项目相关的发票和凭证整理好。</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整理发票和凭证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根据所在机构或部门的要求，填写相关的报销单，提供必要的信息和材料。</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填写报销单</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将填写好的报销单提交给相关部门或机构进行审核，确保发票和凭证的真实性和合法性。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审核报销单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如果审核通过，即可领取报销款。</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领取报销款</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科研经费的报销流程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科研经费的预算与核算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根据科研项目的实际需求，遵循科学、合理、真实的原则进行预算编制。</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预算编制原则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根据科研项目的特点和经费来源，合理设置预算科目，确保各项支出均有相应的预算科目。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预算科目设置</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对预算进行严格审核，确保其合理性和可行性；在项目执行过程中，如需调整预算，需按照规定程序报批。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预算审核与调整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科研经费的预算编制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遵循真实、准确、完整、合规的原则，对科研经费进行核算。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核算原则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核算科目设置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核算流程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根据科研项目的特点和经费来源，合理设置核算科目，确保各项支出均有相应的核算科目。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建立完善的核算流程，确保科研经费的收支记录及时、准确，并定期进行账目核对和审计。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科研经费的核算方法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https://d.book118.com/305321131034011034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2024-08-29T14:05:04.153</cp:lastPrinted>
  <dcterms:created xsi:type="dcterms:W3CDTF">2024-08-29T06:05:04Z</dcterms:created>
  <dcterms:modified xsi:type="dcterms:W3CDTF">2024-08-29T06:05:06Z</dcterms:modified>
</cp:coreProperties>
</file>