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55CA2-4086-4860-B891-1DD736CAD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01893-A801-4194-9CC2-04233602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4C815-CD87-4C4E-996C-50CE16C56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13A08-69C0-4D30-8FE1-2A4108814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4C1B59-E56C-43D5-9983-5ED55987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A6EB5-3A1B-4C77-986F-DEBF9D7F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603FB-1C8C-494F-89C1-AFD4783F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AB2CA-22E1-4A53-9A52-14AE96F8A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05204-1744-47FD-8036-24303D27B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C27BF-6B47-430A-B6FD-F6A9511AD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A437D-AB63-4A22-9FD2-FE6611F88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21323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商贸企业安全风险管理与隐患排查治理的风险防控措施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人员培训与安全意识提升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信息化技术在风险防控中应用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商贸企业安全风险管理概述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08" r="31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7" r="138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指在商贸企业运营过程中，可能导致人员伤亡、财产损失、环境破坏等不良后果的不确定性因素。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根据风险来源和性质，可分为自然灾害风险、事故灾难风险、公共卫生风险、社会安全风险等。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通过识别、评估和控制风险，降低事故发生的概率和损失，保障企业人员和财产安全。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33" r="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风险管理有助于企业合理配置资源，优化运营流程，提高运营效率。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有效的风险管理可以提升企业形象和信誉，增强投资者和客户的信心，从而提高企业竞争力。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地震、洪水、台风等自然灾害可能对企业人员、财产和环境造成严重影响。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企业可能因违反法律法规或合同约定而面临法律诉讼和处罚。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企业内部管理不善、员工操作失误等因素可能导致企业运营中断或产生损失。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市场需求变化、价格波动、汇率变动等因素可能导致企业盈利下降或亏损。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客户违约、拖欠货款等行为可能给企业带来经济损失。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商贸企业面临的主要风险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隐患排查治理体系建立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常规排查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事故类比排查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隐患排查方法及流程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定期开展全面、系统的隐患排查工作，包括设备设施、作业环境、人员操作等方面。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通过对同行业或类似企业发生的事故进行深入分析，举一反三，排查本企业可能存在的类似隐患。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针对特定环节、特定设备或特定时期进行的隐患排查，如季节性检查、节假日检查等。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 -&gt; 实施排查 -&gt; 登记建档 -&gt; 评估分级 -&gt; 报告反馈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根据隐患的性质、影响范围和紧急程度，制定相应的治理方案，明确治理目标、措施、责任人和时限。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制定治理方案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按照治理方案的要求，组织力量进行隐患治理，确保治理措施的有效实施。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实施治理措施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对治理过程进行跟踪监控，确保治理措施的落实和治理效果的实现。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制定监督检查制度，明确监督检查的内容、方式、频次和责任人。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定期对隐患排查治理工作进行评估，分析存在的问题和不足，提出改进措施。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开展定期评估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根据评估结果和监督检查发现的问题，不断完善隐患排查治理体系，提高风险防控能力。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监督检查与持续改进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人员培训与安全意识提升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3168" r="2316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培训员工熟悉国家和行业相关安全法规，了解企业内部安全规章制度。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安全法规与规章制度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针对不同岗位和工种，培训员工掌握相应的安全操作技能，如正确使用安全设备、遵守安全操作规程等。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教育员工如何辨识工作场所的危险源，并培训他们进行风险评估和预防措施制定。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危险源辨识与风险评估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培训员工在紧急情况下如何采取应急措施，进行自救和互救，减少事故损失。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应急处理与自救互救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员工安全教育培训内容设计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通过企业内部安全文化建设，营造“人人关注安全、人人参与安全”的良好氛围。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安全宣传与教育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安全活动与竞赛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安全经验分享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利用企业内部宣传栏、安全标语、安全知识手册等多种途径，普及安全知识，提高员工安全意识。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组织各类安全活动和竞赛，激发员工学习安全知识的兴趣，提升他们的安全技能水平。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鼓励员工分享自己在工作中的安全经验和做法，促进员工之间的交流和学习。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安全意识培养途径探讨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https://d.book118.com/305321323234011110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2024-09-16T02:18:33.440</cp:lastPrinted>
  <dcterms:created xsi:type="dcterms:W3CDTF">2024-09-15T18:18:33Z</dcterms:created>
  <dcterms:modified xsi:type="dcterms:W3CDTF">2024-09-15T18:18:35Z</dcterms:modified>
</cp:coreProperties>
</file>