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5C4B6-84A6-4D54-A8B6-8D6250557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021D8-AC84-40AC-B2C2-12EAADEB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8AFB0-6CA2-4FCA-B74C-9C39FCC7F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AC25E-4179-40EF-A8F9-5C93440E5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4785C-D42C-4D7D-AC4C-9FE536A77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348CCF-1A5A-4DA4-A1DE-6F2F467A5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AE50F7-15C3-43F4-9682-EA2C53FC7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59B03-3680-49CC-9776-06F0F9BE2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F2020-D4F1-4B94-8662-DDB12DAA7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D87EF-4148-4269-9F43-705813A73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37982-21FA-4C9A-BE2E-C7C142C11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2133402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创业女性指南尼可地尔指南中的女性创业建议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女性创业优势与劣势分析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尼可地尔指南中的女性创业建议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女性创业面临的法律与政策环境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女性创业心得与体会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765" b="31765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随着女性在社会、经济领域的地位逐渐提升，越来越多的女性选择创业道路。然而，女性在创业过程中仍面临诸多挑战。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本指南旨在为女性创业者提供实用的建议和支持，帮助她们更好地应对创业挑战，实现事业成功。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尼可地尔指南简介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该指南结合了丰富的案例分析和专家建议，为女性创业者提供了宝贵的经验和启示。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尼可地尔指南是一套针对创业女性的实用指导手册，涵盖了市场分析、商业模式、团队管理、融资策略等多个方面。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女性创业者在数量上逐年增长，但在获得投资、拓展业务等方面仍存在一定差距。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女性创业者需要面对家庭与事业的平衡、性别歧视、缺乏自信等挑战。同时，她们在融资、市场推广等方面也需要付出更多努力。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3667" b="3667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女性创业现状及挑战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女性创业优势与劣势分析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细腻、耐心的特质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女性在细节处理、计划制定以及执行方面通常表现出更高的耐心和细心，有助于在创业过程中更好地把握细节，提升产品或服务质量。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强大的沟通能力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女性往往具有较强的沟通能力和同理心，能够更好地理解客户需求，与员工、合作伙伴和客户建立良好关系。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多元化的视角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女性通常能够从不同角度审视问题，为团队带来多元化的视角和创意，有助于企业在竞争激烈的市场中脱颖而出。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面临性别偏见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在创业领域，女性有时会受到性别偏见的影响，如投资人的不信任、合作伙伴的质疑等，这会对女性的创业信心造成一定打击。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家庭与事业平衡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女性在创业过程中往往需要兼顾家庭和事业，这可能导致她们在时间和精力上感到压力较大。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缺乏创业经验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相较于男性，女性在创业领域的经验积累相对较少，这可能使得她们在创业初期面临更多挑战。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融资难度较高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由于性别偏见和市场环境等因素，女性创业者在融资过程中可能会面临更高的门槛和难度。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尼可地尔指南中的女性创业建议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进行市场调研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了解目标市场的消费者需求、竞争对手情况以及行业发展趋势。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深入研究所在行业的政策环境、产业链结构、技术创新等方面的情况。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定期关注行业新闻、专业报告和展会等，以便及时获取最新信息。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充分了解市场与行业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根据市场调研结果，确定适合自己的商业模式和盈利模式。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明确商业模式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包括产品定位、价格策略、渠道选择、促销活动等，以提高市场竞争力。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合理预测收入、支出和利润等财务指标，确保企业稳健发展。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规划财务预算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制定切实可行的商业计划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搭建高效团队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选拔具有不同背景和专长的成员，共同打造协作默契、执行力强的团队。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设计合理的薪酬体系和晋升机制，激发员工的积极性和创造力。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培养人才梯队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关注员工成长，提供培训和发展机会，为企业储备优秀人才。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注重团队建设与人才培养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保持自信心态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相信自己和团队的能力，坚定信念，勇往直前。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保持乐观情绪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以积极的心态看待问题和未来，相信一切都会变得更美好。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勇于接受挑战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面对困难和挫折时，积极寻求解决方案，勇于突破自我。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保持积极乐观心态，勇于面对挑战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https://d.book118.com/305321334020011114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2024-09-21T01:22:30.270</cp:lastPrinted>
  <dcterms:created xsi:type="dcterms:W3CDTF">2024-09-20T17:22:30Z</dcterms:created>
  <dcterms:modified xsi:type="dcterms:W3CDTF">2024-09-20T17:22:32Z</dcterms:modified>
</cp:coreProperties>
</file>