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297BF-45BF-48DC-98F5-7B6CB4E99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BD951-3AB1-4CBC-BC31-2E5FAA8E6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99D0D-0250-4EF2-98A8-516D416DD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A2309-0221-415D-9AF1-6FB32EA79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E0CED-C09E-4620-9F49-89FC1F654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99F31B-7B50-48B9-9557-08737D601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B7BFD2-BA59-4419-86A5-C16BAFE6B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9B0B9-3CF7-4AB5-A902-32FEDC17F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75912-BE3D-4B58-9468-389231B59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A93D4-11EA-4171-B5CF-FAAA1ED84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65DA9-5C39-43CA-BBC7-3FCA3D259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23203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55" b="95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安全事故是指在生产、生活过程中发生的，会对人员生命、财产造成损害的意外事件。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安全事故可能导致人员伤亡、财产损失、环境污染等严重后果，对个人、家庭和社会造成巨大影响。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安全事故的定义和影响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预防安全事故可以有效减少人员伤亡和财产损失，保障人民生命财产安全。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安全事故可能引发社会不稳定因素，预防安全事故有助于维护社会稳定。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通过预防安全事故，可以减少生产过程中的停工和维修时间，提高生产效率。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减少安全事故可以降低企业的经济损失，提高经济效益。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创造经济效益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员工在操作过程中未按照规定流程进行，导致事故发生。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542" b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员工对安全规定和操作规程不了解，缺乏必要的安全知识和意识。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员工在疲劳或情绪不稳定时进行工作，容易发生失误或操作不当。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疲劳或情绪不稳定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设备维护不当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设备未得到及时、正确的维护，导致设备性能下降或失效。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设备设计缺陷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设备在设计上存在缺陷，可能导致操作失误或事故发生。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设备故障或老化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设备出现故障或老化，可能导致安全事故。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长期处于某种环境条件下工作，可能引发职业病，影响员工健康。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恶劣环境条件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如高温、低温、潮湿、振动等环境条件，可能影响员工操作和设备性能，导致事故发生。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如地震、洪水、台风等自然灾害，可能导致安全事故。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企业未建立完善的安全管理制度或制度执行不力，导致事故发生。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安全制度不健全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监督检查不到位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员工缺乏必要的安全知识和技能培训，导致操作失误或事故发生。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企业未对安全生产进行有效的监督和检查，导致事故隐患未及时发现和整改。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250" r="202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定期开展安全意识教育活动，让员工认识到安全事故的危害性和预防措施的重要性。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建立安全文化，通过宣传、培训、演练等多种方式，营造关注安全的氛围。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鼓励员工积极参与安全工作，提高员工的安全意识和责任感。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https://d.book118.com/305323203033011104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2024-09-13T20:00:58.347</cp:lastPrinted>
  <dcterms:created xsi:type="dcterms:W3CDTF">2024-09-13T12:00:58Z</dcterms:created>
  <dcterms:modified xsi:type="dcterms:W3CDTF">2024-09-13T12:01:00Z</dcterms:modified>
</cp:coreProperties>
</file>