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E30F8-2A43-4FF3-AC87-47A20F5CF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0C768-45E2-414D-95DF-67D13955F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6F979-543C-404C-98CB-FA45A4154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BBE00-6348-45D9-A1B0-EB3C59638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E0C8CC-C2CE-4443-958A-8E99033E3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C8B633-DC6D-4164-A1E3-A11B14A0D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F33CCE-48F3-47E4-B294-D04AFA507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92E9B-78A7-41B6-9884-F1B9FC09B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3F4A8-2662-4F4C-B606-10F46FA65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CD8BB-D747-4B12-A679-46553926C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0EA8D-7C29-4251-9D04-917791390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32334114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检查管理办法的制度与机制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检查管理办法的制度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检查管理办法的机制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检查管理办法的制度与机制关系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检查管理办法的制度与机制实施效果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605" b="17605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提高管理水平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通过制定检查管理办法，明确各项管理要求，提高组织整体的管理水平，确保各项工作有序进行。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规范检查行为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明确检查人员的职责、权限和工作流程，规范检查行为，防止滥用职权、徇私舞弊等行为的发生。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促进工作改进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通过对检查结果的分析和反馈，及时发现工作中存在的问题和不足，促进相关部门和人员采取改进措施，提高工作效率和质量。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检查对象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包括组织内部各个部门、岗位、业务流程等，以及外部合作伙伴、供应商等。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检查内容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涵盖组织运营管理的各个方面，如制度执行情况、业务流程合规性、风险防范措施等。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检查周期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根据组织实际情况和需要，确定不同检查对象的检查周期和频率，如定期检查、专项检查、不定期抽查等。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检查结果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对检查结果进行汇总、分析和评估，形成检查报告，向组织高层和相关部门进行汇报和反馈。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检查管理办法的制度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364" b="436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法律法规依据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检查管理办法的制定和实施必须符合国家相关法律法规的规定，确保合法性和权威性。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建立专门的检查管理机构，明确各级职责和权限，形成高效、有序的管理体系。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制度体系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制定完善的检查管理制度，包括检查计划、检查程序、检查标准、检查结果处理等方面，确保检查工作的规范化和制度化。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制度框架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500" r="8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明确检查的对象和范围，包括被检查单位、项目、内容等，确保检查的针对性和有效性。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检查对象和范围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规定检查的方式和程序，包括现场检查、非现场检查、定期检查、不定期检查等，确保检查的全面性和灵活性。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检查方式和程序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制定详细的检查标准和要求，包括安全、质量、环保等方面的指标，确保检查的客观性和公正性。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检查标准和要求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检查计划制定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根据制度要求，制定具体的检查计划，明确检查的时间、地点、人员等安排，确保检查的有序进行。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检查过程记录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对检查过程进行详细记录，包括发现的问题、处理情况等，确保检查结果的可追溯性和可查证性。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检查结果处理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对检查结果进行及时处理，包括整改要求、处罚措施等，确保问题得到及时解决和纠正。同时，将检查结果进行公示和报告，接受社会监督。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检查管理办法的机制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通过制定明确的检查标准和程序，预防潜在的问题和风险。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检测性机制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设立专门的检查机构和人员，采用定期和不定期的方式对各项工作进行检查。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纠正性机制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对检查中发现的问题，及时采取纠正措施，防止问题扩大和蔓延。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机制设计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458" r="9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分析与报告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对检查结果进行分析和评估，编写检查报告，提出改进意见和建议。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计划与准备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制定详细的检查计划和方案，明确检查的目标、范围、时间和资源等。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按照计划和方案，组织检查人员进行现场检查，记录检查结果。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机制运作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利用信息技术手段，如大数据、人工智能等，提高检查的效率和准确性。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信息化手段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制定和完善检查标准和程序，确保检查的公正性和客观性。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根据检查结果和反馈，不断优化检查管理办法和机制，提高管理水平。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机制优化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https://d.book118.com/305323341142011044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2024-09-06T21:24:27.115</cp:lastPrinted>
  <dcterms:created xsi:type="dcterms:W3CDTF">2024-09-06T13:24:27Z</dcterms:created>
  <dcterms:modified xsi:type="dcterms:W3CDTF">2024-09-06T13:24:28Z</dcterms:modified>
</cp:coreProperties>
</file>