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96C882-89E9-4C64-A085-E7BC012E3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18494-6401-49E2-93B6-79F6807E6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8F136-918D-44E0-8F8E-57EEE11ED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CDDB31-0B4B-40FF-8390-74A2289B4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0D73A3-07C7-47D6-92C2-6EA4CD53F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4FAC9E-EA61-4F8B-8FBC-D1387F4CE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0DFC76-FAD7-4CB3-B981-07549B01B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10A1D5-D770-4D58-A87B-4A9A62E69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A40CF0-AF88-49D3-B9AD-EC85E54B1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ADFF6-3010-4E29-967D-4B455EAF4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7E222B-715B-475D-9A5C-94EC75D73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34022410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品牌管家案例分享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品牌管家简介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品牌管家案例展示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如何选择合适的品牌管家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品牌管家未来发展趋势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品牌管家简介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品牌管家的定义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品牌管家：是一种全面管理品牌的策略和方法，旨在确保品牌在市场上的形象、声誉和价值得到最大化的体现。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品牌管家通过系统地分析市场、消费者和竞争环境，制定出符合品牌定位和核心价值的战略，并采取一系列的营销手段来推广品牌，提升品牌知名度和美誉度。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379" r="1337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通过深入分析市场和消费者需求，为品牌制定出独特、鲜明的定位，使其在竞争激烈的市场中脱颖而出。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通过统一的视觉识别系统、语言风格和传播渠道，塑造出品牌的独特形象，增强消费者对品牌的认知和信任。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将各种营销手段如广告、公关、促销等整合起来，形成合力，提高品牌的曝光率和影响力。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整合营销传播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品牌管家的作用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长期效应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品牌管家注重长期效应，通过持续的品牌管理和维护，使品牌在市场上保持持久的竞争力和价值。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系统性思维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品牌管家采用系统性的思维和方法，全面考虑品牌的各个方面，确保品牌战略的科学性和有效性。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品牌管家根据不同品牌的特性和需求，制定出定制化的解决方案，满足品牌的个性化需求。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品牌管家的优势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品牌管家案例展示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重塑品牌形象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时尚品牌在市场上受到竞争对手的冲击，品牌形象逐渐模糊。通过引入品牌管家服务，对品牌进行全面的诊断和梳理，明确了品牌核心价值和差异化优势。同时，重新设计了品牌视觉识别系统，优化了线上线下传播策略，显著提升了品牌知名度和美誉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案例一：某时尚品牌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强化品牌定位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科技公司虽然拥有领先的技术，但在市场上缺乏明确的品牌定位。通过品牌管家的专业指导，明确了目标市场和潜在客户群，强化了科技与生活相结合的品牌定位。同时，优化了产品线和服务，提升了用户体验，实现了市场份额的稳步增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案例二：某科技公司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提升品牌忠诚度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餐饮连锁店在市场上已经具备一定的知名度，但客户忠诚度不高。通过品牌管家的策略指导，加强了与客户的互动和沟通，提升了客户满意度。同时，通过会员制度和优惠活动等手段，建立了客户忠诚度计划，实现了客户回头率的显著提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案例三：某餐饮连锁店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如何选择合适的品牌管家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https://d.book118.com/305340224100011042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2024-09-03T07:32:30.489</cp:lastPrinted>
  <dcterms:created xsi:type="dcterms:W3CDTF">2024-09-02T23:32:30Z</dcterms:created>
  <dcterms:modified xsi:type="dcterms:W3CDTF">2024-09-02T23:32:32Z</dcterms:modified>
</cp:coreProperties>
</file>