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2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CFBE3-1126-4DB1-B85C-D7F43E6E1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9130C-2C17-47E3-96A7-9E115FFC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62498-8CFD-450B-A17F-73B93AEF2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313F6-1454-4A5A-9367-C7E0EFC42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96AAA-FF38-4837-A8C1-E4E54FF6E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75AEB-A88E-419D-BA92-8466DEB9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B7D8B-88E6-4858-97F5-C379FADB0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F6D06-90A7-40E7-8B67-B67713B69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AE53A-1E56-4D24-BFF5-1EE156276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C7CD4-9D3C-45C7-8290-A513E761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4121A-AE5B-409E-855A-BD795BC2D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41331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党的基本知识-入党积极分子培训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党的性质、宗旨和指导思想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中国共产党的光辉历程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中国共产党的基本路线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中国共产党的组织原则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中国共产党的纪律处分制度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中国共产党党员的权利与义务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入党条件与程序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党员的先锋模范作用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党员的责任与担当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党员的先进性和纯洁性教育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党员的组织生活与思想政治工作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党员的作风建设与反腐倡廉工作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党员的自我教育与提高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党的性质、宗旨和指导思想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是中国工人阶级的先锋队，同时是中国人民和中华民族的先锋队，是中国特色社会主义事业的领导核心，代表中国先进生产力的发展要求，代表中国先进文化的前进方向，代表中国最广大人民的根本利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党的最高理想和最终目标是实现共产主义。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全心全意为人民服务是党的根本宗旨。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始终把为人民谋幸福、为民族谋复兴作为初心和使命，坚持一切为了人民、一切依靠人民，坚持为人民执政、靠人民执政，坚持发展为了人民、发展依靠人民、发展成果由人民共享，把造福全体人民作为重要职责，把促进全体人民共同富裕作为为人民谋幸福的重要任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党的宗旨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党的指导思想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中国共产党以马克思列宁主义、毛泽东思想、邓小平理论、“三个代表”重要思想、科学发展观、习近平新时代中国特色社会主义思想作为自己的行动指南。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习近平新时代中国特色社会主义思想是当代中国马克思主义、二十一世纪马克思主义，是中华文化和中国精神的时代精华，实现了马克思主义中国化时代化新的飞跃。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中国共产党的光辉历程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1921年中国共产党成立，制定了党的纲领和章程，确立了党的中心任务。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1924年国共合作，推动了国民革命运动的发展。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1927年大革命失败，中国共产党开始独立领导革命战争。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党的创建和大革命时期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土地革命战争时期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1927年8月1日南昌起义，打响了武装反抗国民党反动派的第一枪。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1927年9月秋收起义，开辟了井冈山革命根据地。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1931年中华苏维埃共和国临时中央政府成立，标志着中国工农红军和革命根据地的发展达到高峰。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1937年7月7日卢沟桥事变，标志着中国全面抗战的开始。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1937年8月洛川会议，制定了全面抗战路线和持久战的战略方针。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1940年百团大战，振奋了全国人民的抗战信心。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抗日战争时期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1949年4月渡江战役胜利，人民解放军占领南京，宣告了国民党统治的覆灭。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1945年抗日战争胜利后，中国共产党领导人民进行了三年解放战争。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1946年6月全面内战爆发，人民解放军在多个战场与国民党军展开激战。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解放战争时期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新中国成立和社会主义建设时期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1949年10月1日中华人民共和国成立，标志着新民主主义革命的胜利和社会主义制度的建立。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1953年开始执行第一个五年计划，初步建立了社会主义工业化的基础。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1956年社会主义制度在中国基本建立，中国进入社会主义初级阶段。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中国共产党的基本路线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中国共产党在社会主义初级阶段的基本路线是“一个中心、两个基本点”，即以经济建设为中心，坚持四项基本原则和坚持改革开放。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以经济建设为中心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即坚持社会主义道路，坚持人民民主专政，坚持中国共产党的领导，坚持马克思列宁主义、毛泽东思想。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坚持四项基本原则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改革开放是中国共产党在新的历史条件下进行的伟大革命，是决定中国命运的关键一招。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坚持改革开放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一个中心、两个基本点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领导和团结全国各族人民：以经济建设为中心，坚持四项基本原则，坚持改革开放，自力更生，艰苦创业，为把我国建设成为富强、民主、文明、和谐、美丽的社会主义现代化强国而奋斗。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“一个中心、两个基本点”是相互依存、缺一不可的有机整体：必须全面坚持、一以贯之，任何时候都不能有丝毫偏离和动摇。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改革开放是强国之路：是我们党、我们国家发展进步的活力源泉。在当代中国，坚持发展是硬道理的本质要求就是坚持改革开放。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社会主义初级阶段的基本路线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中国共产党的组织原则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民主基础上的集中和集中指导下的民主相结合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党员个人服从党的组织，少数服从多数，下级组织服从上级组织，全党各个组织和全体党员服从党的全国代表大会和中央委员会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民主集中制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党的纪律是党的各级组织和全体党员必须遵守的行为规则，是维护党的团结统一、完成党的任务的保证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党组织必须严格执行和维护党的纪律，共产党员必须自觉接受党的纪律的约束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党的纪律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党的组织制度主要包括：党的根本组织原则、组织制度、组织生活、党员队伍、干部队伍、党内民主、党内监督、基层组织、经费保障等方面的内容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组织制度是党的建设中带有根本性、全局性、稳定性和长期性的重要内容，对于加强党的建设，实现党的路线、方针、政策，保持党的先进性和纯洁性，提高党的创造力、凝聚力、战斗力，具有十分重要的作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党的组织制度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中国共产党的纪律处分制度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严重警告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撤销党内职务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开除党籍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留党察看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纪律处分种类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民主集中制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党纪面前一律平等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党要管党、从严治党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惩前毖后、治病救人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纪律处分原则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纪律处分运用规则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有纪必依、执纪必严、违纪必究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加强与教育挽救相结合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加强与监督检查相结合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加强与改进工作相结合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中国共产党党员的权利与义务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党员的权利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参加党的会议，讨论和表决党的方针政策，选举和被选举党的领导职务；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依法参与党组织和党员会议的讨论，表达自己的意见和建议；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依照党章规定，享有党员的各项民主权利，包括知情权、参与权、表达权和监督权；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在组织、单位和集体中担任领导职务，参与决策和管理；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根据工作需要，接受党的培养和训练，提高自身素质和能力。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贯彻执行党的基本路线和各项方针、政策，带头参加改革开放和社会主义现代化建设，带动群众为经济发展和社会进步艰苦奋斗，在生产、工作、学习和社会生活中起先锋模范作用；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自觉遵守党的纪律，首先是党的政治纪律和政治规矩，模范遵守国家的法律法规，严格保守党和国家的秘密，执行党的决定，服从组织分配，积极完成党的任务；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坚持党和人民的利益高于一切，个人利益服从党和人民的利益，吃苦在前，享受在后，克己奉公，多做贡献；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党员的义务</a:t>
              </a:r>
            </a:p>
          </p:txBody>
        </p: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维护党的团结和统一，对党忠诚老实，言行一致，坚决反对一切派别组织和小集团活动，反对阳奉阴违的两面派行为和一切阴谋诡计；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切实开展批评和自我批评，勇于揭露和纠正违反党的原则的言行和工作中的缺点、错误，坚决同消极腐败现象作斗争；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密切联系群众，向群众宣传党的主张，遇事同群众商量，及时向党反映群众的意见和要求，维护群众的正当利益；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发扬社会主义新风尚，带头实践社会主义核心价值观和社会主义荣辱观，提倡共产主义道德，弘扬中华民族传统美德，为了保护国家和人民的利益，在一切困难和危险的时刻挺身而出，英勇斗争，不怕牺牲。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党员的义务</a:t>
              </a:r>
            </a:p>
          </p:txBody>
        </p:sp>
      </p:grp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https://d.book118.com/305341331302011121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2024-09-25T01:05:34.758</cp:lastPrinted>
  <dcterms:created xsi:type="dcterms:W3CDTF">2024-09-24T17:05:34Z</dcterms:created>
  <dcterms:modified xsi:type="dcterms:W3CDTF">2024-09-24T17:05:37Z</dcterms:modified>
</cp:coreProperties>
</file>