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C99CEA-67BA-49B4-870F-8A325FE6E2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232440-3C8C-4A85-9120-9AE76D62EE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1DD672-9194-4D76-9D80-04488B50FE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2F9959-7FCA-4768-BE64-769C44B42C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EFDC91F-2497-4554-999F-71B810FC4E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EF1625D-401D-4E50-849E-449041BAC5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BD563C4-34C2-433C-90BD-75C63B76D6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716091-BC1B-4146-8524-B579DECC27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8BEA66-3A05-4D18-92A9-F08C8729D4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357B2D-48F1-4F36-89D0-64E0FAFC35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BDBF08-4DB5-45EF-9E13-B1077D4EE9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8.png" /><Relationship Id="rId5" Type="http://schemas.openxmlformats.org/officeDocument/2006/relationships/image" Target="../media/image9.png" /><Relationship Id="rId6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5342014041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975" b="1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考驾照个人心得体会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报名与准备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学习与练习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考试过程与体验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成功与失败原因分析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驾照带来的变化与影响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提高交通出行能力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掌握驾驶技能，能够更自由、便捷地进行日常出行和长途旅行。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拓宽职业发展空间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具备驾驶执照可从事更多与驾驶相关的职业，如专职司机、物流运输等。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提升个人技能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学习驾驶不仅是一项实用的生活技能，也有助于提升个人的自我管理和应急处理能力。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驾照类型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根据个人需求和车辆类型不同，可选择不同的驾照类型，如C1（小型汽车）、C2（小型自动挡汽车）、B1（中型客车）等。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考试流程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一般包括报名、体检、理论学习、模拟考试和正式考试等环节。其中，正式考试通常包含科目一（理论考试）、科目二（场地驾驶技能考试）和科目三（道路驾驶技能考试）。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3500" b="3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驾照类型及考试流程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报名与准备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8833" r="1883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在选择驾校时，我向朋友和家人咨询了他们的推荐和建议，同时也在网上查看了各个驾校的评价和口碑，最终选择了一家服务好、通过率高的驾校。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了解驾校口碑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在选择教练时，我事先了解了他的教学经验和学员通过率，还预约了一次试听课程，观察他的教学方式和态度，确保自己能够得到专业的指导。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考察教练水平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选择驾校和教练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身份证明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在报名时，我提前准备好了身份证原件和复印件，以便顺利进行报名手续。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居住证明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根据驾校要求，我还准备了居住证明，如房屋租赁合同或房产证明等，以证明自己的居住地和住址。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照片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我按照驾校要求准备了近期免冠彩色照片，用于制作驾照和考试表格等。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准备相关材料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缴纳费用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根据驾校规定，我按时缴纳了报名费和培训费，并保留了相关收据以便后续查询。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安排考试时间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在报名完成后，驾校为我安排了理论考试和路考的时间，并提供了相应的考试指南和备考建议。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填写报名表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在驾校的指导下，我填写了详细的报名表，包括个人信息、报考车型、考试地点等。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报名参加考试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学习与练习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理论学习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950266" y="2682352"/>
            <a:ext cx="2426717" cy="490334"/>
            <a:chOff x="1950266" y="2682352"/>
            <a:chExt cx="2426717" cy="490334"/>
          </a:xfrm>
        </p:grpSpPr>
        <p:sp>
          <p:nvSpPr>
            <p:cNvPr id="26" name="TextBox 26"/>
            <p:cNvSpPr txBox="1"/>
            <p:nvPr/>
          </p:nvSpPr>
          <p:spPr>
            <a:xfrm>
              <a:off x="1950266" y="2682352"/>
              <a:ext cx="2426717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学习资料准备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2029744" y="3095526"/>
            <a:ext cx="2267763" cy="1552257"/>
            <a:chOff x="2029744" y="3095526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2029744" y="3095526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购买或借阅相关驾驶理论书籍，下载官方驾驶考试APP，获取最新题库和模拟考试功能。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5795518" y="2682352"/>
            <a:ext cx="2426717" cy="490334"/>
            <a:chOff x="5795518" y="2682352"/>
            <a:chExt cx="2426717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5795518" y="2682352"/>
              <a:ext cx="2426717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系统学习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874995" y="3095526"/>
            <a:ext cx="2267763" cy="1552257"/>
            <a:chOff x="5874995" y="3095526"/>
            <a:chExt cx="2267763" cy="1552257"/>
          </a:xfrm>
        </p:grpSpPr>
        <p:sp>
          <p:nvSpPr>
            <p:cNvPr id="32" name="TextBox 32"/>
            <p:cNvSpPr txBox="1"/>
            <p:nvPr/>
          </p:nvSpPr>
          <p:spPr>
            <a:xfrm>
              <a:off x="5874995" y="3095526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按照书籍和APP的指引，逐步学习交通法规、交通信号、安全驾驶等知识。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688512" y="2682352"/>
            <a:ext cx="2426717" cy="490334"/>
            <a:chOff x="9688512" y="2682352"/>
            <a:chExt cx="2426717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688512" y="2682352"/>
              <a:ext cx="2426717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重点难点突破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767989" y="3095526"/>
            <a:ext cx="2267763" cy="1552257"/>
            <a:chOff x="9767989" y="3095526"/>
            <a:chExt cx="2267763" cy="1552257"/>
          </a:xfrm>
        </p:grpSpPr>
        <p:sp>
          <p:nvSpPr>
            <p:cNvPr id="36" name="TextBox 36"/>
            <p:cNvSpPr txBox="1"/>
            <p:nvPr/>
          </p:nvSpPr>
          <p:spPr>
            <a:xfrm>
              <a:off x="9767989" y="3095526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针对易错和难以理解的知识点，进行重点学习和记忆，如交通标志、交警手势等。</a:t>
              </a:r>
            </a:p>
          </p:txBody>
        </p:sp>
      </p:grpSp>
      <p:pic>
        <p:nvPicPr>
          <p:cNvPr id="37" name="Picture 37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8" name="Picture 38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9" name="Picture 39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23925" y="4246563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191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998538" y="4265613"/>
            <a:ext cx="2270125" cy="2249487"/>
          </a:xfrm>
          <a:custGeom>
            <a:rect l="l" t="t" r="r" b="b"/>
            <a:pathLst>
              <a:path w="855" h="845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071563" y="4287838"/>
            <a:ext cx="2187575" cy="2128837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46175" y="4305300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201738" y="4324350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255713" y="4344988"/>
            <a:ext cx="2012950" cy="1776412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306513" y="4364038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58900" y="4384675"/>
            <a:ext cx="1933575" cy="1538288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409700" y="4403725"/>
            <a:ext cx="1897063" cy="1420813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462088" y="4424363"/>
            <a:ext cx="1854200" cy="1303337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512888" y="4443413"/>
            <a:ext cx="1817687" cy="1185862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566863" y="4462463"/>
            <a:ext cx="1774825" cy="1065212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616075" y="4483100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70050" y="4502150"/>
            <a:ext cx="1695450" cy="830263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722438" y="4522788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773238" y="4541838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827213" y="4560888"/>
            <a:ext cx="1574800" cy="474662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876425" y="4581525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930400" y="4600575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191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566863" y="4416743"/>
            <a:ext cx="754062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STEP 01</a:t>
            </a:r>
            <a:endParaRPr lang="en-US" sz="1100"/>
          </a:p>
        </p:txBody>
      </p:sp>
      <p:sp>
        <p:nvSpPr>
          <p:cNvPr id="22" name="Freeform 22"/>
          <p:cNvSpPr/>
          <p:nvPr/>
        </p:nvSpPr>
        <p:spPr>
          <a:xfrm>
            <a:off x="3670300" y="2686050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744913" y="2705100"/>
            <a:ext cx="2270125" cy="2249488"/>
          </a:xfrm>
          <a:custGeom>
            <a:rect l="l" t="t" r="r" b="b"/>
            <a:pathLst>
              <a:path w="855" h="845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817938" y="2727325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892550" y="2744788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948113" y="2763838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002088" y="2784475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4052888" y="2803525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105275" y="2824163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156075" y="2843213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208463" y="2863850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259263" y="2882900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313238" y="2901950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62450" y="2922588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416425" y="2941638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68813" y="2962275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519613" y="2981325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73588" y="3000375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2800" y="3021013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676775" y="3040063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294188" y="2847975"/>
            <a:ext cx="754062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STEP 02</a:t>
            </a:r>
            <a:endParaRPr lang="en-US" sz="1100"/>
          </a:p>
        </p:txBody>
      </p:sp>
      <p:sp>
        <p:nvSpPr>
          <p:cNvPr id="42" name="Freeform 42"/>
          <p:cNvSpPr/>
          <p:nvPr/>
        </p:nvSpPr>
        <p:spPr>
          <a:xfrm>
            <a:off x="6318250" y="1019175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6392863" y="1038225"/>
            <a:ext cx="2270125" cy="2249488"/>
          </a:xfrm>
          <a:custGeom>
            <a:rect l="l" t="t" r="r" b="b"/>
            <a:pathLst>
              <a:path w="855" h="845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6465888" y="1060450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6540500" y="1077913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6596063" y="1096963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6650038" y="1117600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6700838" y="1136650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6753225" y="1157288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6804025" y="1176338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6856413" y="1196975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6907213" y="1216025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6961188" y="1235075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7010400" y="1255713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7064375" y="1274763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6"/>
          <p:cNvSpPr/>
          <p:nvPr/>
        </p:nvSpPr>
        <p:spPr>
          <a:xfrm>
            <a:off x="7116763" y="1295400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7167563" y="1314450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>
            <a:off x="7221538" y="1333500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7270750" y="1354138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324725" y="1373188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6942138" y="1160145"/>
            <a:ext cx="755650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STEP 03</a:t>
            </a:r>
            <a:endParaRPr lang="en-US" sz="1100"/>
          </a:p>
        </p:txBody>
      </p:sp>
      <p:grpSp>
        <p:nvGrpSpPr>
          <p:cNvPr id="62" name="Group 6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3" name="AutoShape 6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TextBox 8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驾驶技能练习</a:t>
              </a:r>
            </a:p>
          </p:txBody>
        </p:sp>
      </p:grpSp>
      <p:grpSp>
        <p:nvGrpSpPr>
          <p:cNvPr id="84" name="Group 84"/>
          <p:cNvGrpSpPr/>
          <p:nvPr/>
        </p:nvGrpSpPr>
        <p:grpSpPr>
          <a:xfrm>
            <a:off x="923925" y="5145189"/>
            <a:ext cx="2426717" cy="490334"/>
            <a:chOff x="923925" y="5145189"/>
            <a:chExt cx="2426717" cy="490334"/>
          </a:xfrm>
        </p:grpSpPr>
        <p:sp>
          <p:nvSpPr>
            <p:cNvPr id="85" name="TextBox 85"/>
            <p:cNvSpPr txBox="1"/>
            <p:nvPr/>
          </p:nvSpPr>
          <p:spPr>
            <a:xfrm>
              <a:off x="923925" y="5145189"/>
              <a:ext cx="2426717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基础技能训练</a:t>
              </a:r>
            </a:p>
          </p:txBody>
        </p:sp>
      </p:grpSp>
      <p:grpSp>
        <p:nvGrpSpPr>
          <p:cNvPr id="86" name="Group 86"/>
          <p:cNvGrpSpPr/>
          <p:nvPr/>
        </p:nvGrpSpPr>
        <p:grpSpPr>
          <a:xfrm>
            <a:off x="6318250" y="3326131"/>
            <a:ext cx="2267763" cy="1552257"/>
            <a:chOff x="6318250" y="3326131"/>
            <a:chExt cx="2267763" cy="1552257"/>
          </a:xfrm>
        </p:grpSpPr>
        <p:sp>
          <p:nvSpPr>
            <p:cNvPr id="87" name="TextBox 87"/>
            <p:cNvSpPr txBox="1"/>
            <p:nvPr/>
          </p:nvSpPr>
          <p:spPr>
            <a:xfrm>
              <a:off x="6318250" y="3326131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逐渐接触并练习城市道路、高速公路、山区道路等不同路况下的驾驶技能。</a:t>
              </a:r>
            </a:p>
          </p:txBody>
        </p:sp>
      </p:grpSp>
      <p:grpSp>
        <p:nvGrpSpPr>
          <p:cNvPr id="88" name="Group 88"/>
          <p:cNvGrpSpPr/>
          <p:nvPr/>
        </p:nvGrpSpPr>
        <p:grpSpPr>
          <a:xfrm>
            <a:off x="3670300" y="3625158"/>
            <a:ext cx="2426717" cy="490334"/>
            <a:chOff x="3670300" y="3625158"/>
            <a:chExt cx="2426717" cy="490334"/>
          </a:xfrm>
        </p:grpSpPr>
        <p:sp>
          <p:nvSpPr>
            <p:cNvPr id="89" name="TextBox 89"/>
            <p:cNvSpPr txBox="1"/>
            <p:nvPr/>
          </p:nvSpPr>
          <p:spPr>
            <a:xfrm>
              <a:off x="3670300" y="3625158"/>
              <a:ext cx="2426717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复杂路况应对</a:t>
              </a:r>
            </a:p>
          </p:txBody>
        </p:sp>
      </p:grpSp>
      <p:grpSp>
        <p:nvGrpSpPr>
          <p:cNvPr id="90" name="Group 90"/>
          <p:cNvGrpSpPr/>
          <p:nvPr/>
        </p:nvGrpSpPr>
        <p:grpSpPr>
          <a:xfrm>
            <a:off x="6318250" y="1917802"/>
            <a:ext cx="2426717" cy="490334"/>
            <a:chOff x="6318250" y="1917802"/>
            <a:chExt cx="2426717" cy="490334"/>
          </a:xfrm>
        </p:grpSpPr>
        <p:sp>
          <p:nvSpPr>
            <p:cNvPr id="91" name="TextBox 91"/>
            <p:cNvSpPr txBox="1"/>
            <p:nvPr/>
          </p:nvSpPr>
          <p:spPr>
            <a:xfrm>
              <a:off x="6318250" y="1917802"/>
              <a:ext cx="2426717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紧急情况处理</a:t>
              </a:r>
            </a:p>
          </p:txBody>
        </p:sp>
      </p:grpSp>
      <p:grpSp>
        <p:nvGrpSpPr>
          <p:cNvPr id="92" name="Group 92"/>
          <p:cNvGrpSpPr/>
          <p:nvPr/>
        </p:nvGrpSpPr>
        <p:grpSpPr>
          <a:xfrm>
            <a:off x="8927905" y="1448118"/>
            <a:ext cx="2267763" cy="1552257"/>
            <a:chOff x="8927905" y="1448118"/>
            <a:chExt cx="2267763" cy="1552257"/>
          </a:xfrm>
        </p:grpSpPr>
        <p:sp>
          <p:nvSpPr>
            <p:cNvPr id="93" name="TextBox 93"/>
            <p:cNvSpPr txBox="1"/>
            <p:nvPr/>
          </p:nvSpPr>
          <p:spPr>
            <a:xfrm>
              <a:off x="8927905" y="1448118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学习并练习如何应对突发情况，如爆胎、刹车失灵等紧急情况下的处置方法。</a:t>
              </a:r>
            </a:p>
          </p:txBody>
        </p:sp>
      </p:grpSp>
      <p:grpSp>
        <p:nvGrpSpPr>
          <p:cNvPr id="94" name="Group 94"/>
          <p:cNvGrpSpPr/>
          <p:nvPr/>
        </p:nvGrpSpPr>
        <p:grpSpPr>
          <a:xfrm>
            <a:off x="3402013" y="4962843"/>
            <a:ext cx="2267763" cy="1552257"/>
            <a:chOff x="3402013" y="4962843"/>
            <a:chExt cx="2267763" cy="1552257"/>
          </a:xfrm>
        </p:grpSpPr>
        <p:sp>
          <p:nvSpPr>
            <p:cNvPr id="95" name="TextBox 95"/>
            <p:cNvSpPr txBox="1"/>
            <p:nvPr/>
          </p:nvSpPr>
          <p:spPr>
            <a:xfrm>
              <a:off x="3402013" y="4962843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在驾校教练的指导下，进行方向盘操作、油门刹车控制、倒车入库等基础技能训练。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参加驾校组织的模拟考试，了解自己的实际水平和薄弱环节。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模拟考试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针对模拟考试中出现的问题，进行反思和总结，找出自己的不足之处，制定改进计划。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反思与改进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通过多次模拟考试，逐渐提高自己的答题速度和准确度，增强自信心。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多次模拟考试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模拟考试与反思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考试过程与体验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模拟驾驶练习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我通过模拟驾驶练习，熟悉了车辆的基本操作和驾驶技巧，如起步、停车、转向和变道等。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考试流程了解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我详细了解了考试流程和评分标准，以便在考试中做到心中有数，避免因为不了解规则而失分。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学习交通规则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在考试前，我认真学习了交通规则和道路安全知识，包括交通标志、标线和信号的含义，以及驾驶时的安全注意事项。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考试前的准备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熟练驾驶技能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我能够熟练地完成各项驾驶操作，如起步平稳、转向灵活、停车准确等，展现出良好的驾驶技能。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冷静应对突发情况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在考试中遇到突发情况时，我能够保持冷静，迅速做出正确的判断和应对措施，确保行车安全。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遵守交通规则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在考试中，我严格遵守交通规则，按照交通标志、标线和信号的指示行驶，没有出现违章行为。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考试中的表现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https://d.book118.com/305342014041011104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2024-09-13T21:11:15.292</cp:lastPrinted>
  <dcterms:created xsi:type="dcterms:W3CDTF">2024-09-13T13:11:15Z</dcterms:created>
  <dcterms:modified xsi:type="dcterms:W3CDTF">2024-09-13T13:11:17Z</dcterms:modified>
</cp:coreProperties>
</file>